
<file path=[Content_Types].xml><?xml version="1.0" encoding="utf-8"?>
<Types xmlns="http://schemas.openxmlformats.org/package/2006/content-types">
  <Default Extension="png" ContentType="image/png"/>
  <Default Extension="jfif" ContentType="image/jpeg"/>
  <Default Extension="mp3" ContentType="audio/mpeg"/>
  <Default Extension="jpeg" ContentType="image/jpeg"/>
  <Default Extension="rels" ContentType="application/vnd.openxmlformats-package.relationships+xml"/>
  <Default Extension="xml" ContentType="application/xml"/>
  <Default Extension="wav" ContentType="audio/x-wav"/>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45"/>
  </p:notesMasterIdLst>
  <p:sldIdLst>
    <p:sldId id="256" r:id="rId4"/>
    <p:sldId id="261" r:id="rId5"/>
    <p:sldId id="304" r:id="rId6"/>
    <p:sldId id="264" r:id="rId7"/>
    <p:sldId id="268" r:id="rId8"/>
    <p:sldId id="305" r:id="rId9"/>
    <p:sldId id="283" r:id="rId10"/>
    <p:sldId id="306" r:id="rId11"/>
    <p:sldId id="265" r:id="rId12"/>
    <p:sldId id="269" r:id="rId13"/>
    <p:sldId id="307" r:id="rId14"/>
    <p:sldId id="270" r:id="rId15"/>
    <p:sldId id="308" r:id="rId16"/>
    <p:sldId id="282" r:id="rId17"/>
    <p:sldId id="317" r:id="rId18"/>
    <p:sldId id="318" r:id="rId19"/>
    <p:sldId id="309" r:id="rId20"/>
    <p:sldId id="267" r:id="rId21"/>
    <p:sldId id="271" r:id="rId22"/>
    <p:sldId id="310" r:id="rId23"/>
    <p:sldId id="293" r:id="rId24"/>
    <p:sldId id="312" r:id="rId25"/>
    <p:sldId id="284" r:id="rId26"/>
    <p:sldId id="319" r:id="rId27"/>
    <p:sldId id="280" r:id="rId28"/>
    <p:sldId id="311" r:id="rId29"/>
    <p:sldId id="281" r:id="rId30"/>
    <p:sldId id="313" r:id="rId31"/>
    <p:sldId id="278" r:id="rId32"/>
    <p:sldId id="273" r:id="rId33"/>
    <p:sldId id="314" r:id="rId34"/>
    <p:sldId id="315" r:id="rId35"/>
    <p:sldId id="316" r:id="rId36"/>
    <p:sldId id="272" r:id="rId37"/>
    <p:sldId id="262" r:id="rId38"/>
    <p:sldId id="297" r:id="rId39"/>
    <p:sldId id="298" r:id="rId40"/>
    <p:sldId id="299" r:id="rId41"/>
    <p:sldId id="300" r:id="rId42"/>
    <p:sldId id="301" r:id="rId43"/>
    <p:sldId id="303" r:id="rId4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C24"/>
    <a:srgbClr val="F2BF27"/>
    <a:srgbClr val="FFC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50" autoAdjust="0"/>
    <p:restoredTop sz="94660"/>
  </p:normalViewPr>
  <p:slideViewPr>
    <p:cSldViewPr>
      <p:cViewPr varScale="1">
        <p:scale>
          <a:sx n="110" d="100"/>
          <a:sy n="110" d="100"/>
        </p:scale>
        <p:origin x="576" y="62"/>
      </p:cViewPr>
      <p:guideLst>
        <p:guide orient="horz" pos="193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3009666146416E-2"/>
          <c:y val="0"/>
          <c:w val="0.90152633558416406"/>
          <c:h val="0.9978366707337496"/>
        </c:manualLayout>
      </c:layout>
      <c:doughnutChart>
        <c:varyColors val="1"/>
        <c:ser>
          <c:idx val="0"/>
          <c:order val="0"/>
          <c:tx>
            <c:strRef>
              <c:f>Sheet1!$B$1</c:f>
              <c:strCache>
                <c:ptCount val="1"/>
                <c:pt idx="0">
                  <c:v>Sales</c:v>
                </c:pt>
              </c:strCache>
            </c:strRef>
          </c:tx>
          <c:dPt>
            <c:idx val="0"/>
            <c:bubble3D val="0"/>
            <c:spPr>
              <a:solidFill>
                <a:schemeClr val="tx1">
                  <a:lumMod val="75000"/>
                  <a:lumOff val="25000"/>
                </a:schemeClr>
              </a:solidFill>
            </c:spPr>
            <c:extLst>
              <c:ext xmlns:c16="http://schemas.microsoft.com/office/drawing/2014/chart" uri="{C3380CC4-5D6E-409C-BE32-E72D297353CC}">
                <c16:uniqueId val="{00000001-DDCE-4191-BCED-98480AB8BA92}"/>
              </c:ext>
            </c:extLst>
          </c:dPt>
          <c:dPt>
            <c:idx val="1"/>
            <c:bubble3D val="0"/>
            <c:spPr>
              <a:solidFill>
                <a:schemeClr val="bg1">
                  <a:lumMod val="85000"/>
                </a:schemeClr>
              </a:solidFill>
            </c:spPr>
            <c:extLst>
              <c:ext xmlns:c16="http://schemas.microsoft.com/office/drawing/2014/chart" uri="{C3380CC4-5D6E-409C-BE32-E72D297353CC}">
                <c16:uniqueId val="{00000003-DDCE-4191-BCED-98480AB8BA92}"/>
              </c:ext>
            </c:extLst>
          </c:dPt>
          <c:cat>
            <c:strRef>
              <c:f>Sheet1!$A$2:$A$3</c:f>
              <c:strCache>
                <c:ptCount val="2"/>
                <c:pt idx="0">
                  <c:v>1st Qtr</c:v>
                </c:pt>
                <c:pt idx="1">
                  <c:v>2nd Qtr</c:v>
                </c:pt>
              </c:strCache>
            </c:strRef>
          </c:cat>
          <c:val>
            <c:numRef>
              <c:f>Sheet1!$B$2:$B$3</c:f>
              <c:numCache>
                <c:formatCode>General</c:formatCode>
                <c:ptCount val="2"/>
                <c:pt idx="0">
                  <c:v>55</c:v>
                </c:pt>
                <c:pt idx="1">
                  <c:v>45</c:v>
                </c:pt>
              </c:numCache>
            </c:numRef>
          </c:val>
          <c:extLst>
            <c:ext xmlns:c16="http://schemas.microsoft.com/office/drawing/2014/chart" uri="{C3380CC4-5D6E-409C-BE32-E72D297353CC}">
              <c16:uniqueId val="{00000004-DDCE-4191-BCED-98480AB8BA92}"/>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3009666146416E-2"/>
          <c:y val="0"/>
          <c:w val="0.90152633558416406"/>
          <c:h val="0.9978366707337496"/>
        </c:manualLayout>
      </c:layout>
      <c:doughnutChart>
        <c:varyColors val="1"/>
        <c:ser>
          <c:idx val="0"/>
          <c:order val="0"/>
          <c:tx>
            <c:strRef>
              <c:f>Sheet1!$B$1</c:f>
              <c:strCache>
                <c:ptCount val="1"/>
                <c:pt idx="0">
                  <c:v>Sales</c:v>
                </c:pt>
              </c:strCache>
            </c:strRef>
          </c:tx>
          <c:dPt>
            <c:idx val="0"/>
            <c:bubble3D val="0"/>
            <c:spPr>
              <a:solidFill>
                <a:schemeClr val="tx1">
                  <a:lumMod val="75000"/>
                  <a:lumOff val="25000"/>
                </a:schemeClr>
              </a:solidFill>
            </c:spPr>
            <c:extLst>
              <c:ext xmlns:c16="http://schemas.microsoft.com/office/drawing/2014/chart" uri="{C3380CC4-5D6E-409C-BE32-E72D297353CC}">
                <c16:uniqueId val="{00000001-B320-4839-AEBE-4CA411026EC1}"/>
              </c:ext>
            </c:extLst>
          </c:dPt>
          <c:dPt>
            <c:idx val="1"/>
            <c:bubble3D val="0"/>
            <c:spPr>
              <a:solidFill>
                <a:schemeClr val="bg1">
                  <a:lumMod val="85000"/>
                </a:schemeClr>
              </a:solidFill>
            </c:spPr>
            <c:extLst>
              <c:ext xmlns:c16="http://schemas.microsoft.com/office/drawing/2014/chart" uri="{C3380CC4-5D6E-409C-BE32-E72D297353CC}">
                <c16:uniqueId val="{00000003-B320-4839-AEBE-4CA411026EC1}"/>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B320-4839-AEBE-4CA411026EC1}"/>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3009666146416E-2"/>
          <c:y val="0"/>
          <c:w val="0.90152633558416406"/>
          <c:h val="0.9978366707337496"/>
        </c:manualLayout>
      </c:layout>
      <c:doughnutChart>
        <c:varyColors val="1"/>
        <c:ser>
          <c:idx val="0"/>
          <c:order val="0"/>
          <c:tx>
            <c:strRef>
              <c:f>Sheet1!$B$1</c:f>
              <c:strCache>
                <c:ptCount val="1"/>
                <c:pt idx="0">
                  <c:v>Sales</c:v>
                </c:pt>
              </c:strCache>
            </c:strRef>
          </c:tx>
          <c:dPt>
            <c:idx val="0"/>
            <c:bubble3D val="0"/>
            <c:spPr>
              <a:solidFill>
                <a:schemeClr val="tx1">
                  <a:lumMod val="75000"/>
                  <a:lumOff val="25000"/>
                </a:schemeClr>
              </a:solidFill>
            </c:spPr>
            <c:extLst>
              <c:ext xmlns:c16="http://schemas.microsoft.com/office/drawing/2014/chart" uri="{C3380CC4-5D6E-409C-BE32-E72D297353CC}">
                <c16:uniqueId val="{00000001-7540-42CE-8A91-56F2F2C4B7D9}"/>
              </c:ext>
            </c:extLst>
          </c:dPt>
          <c:dPt>
            <c:idx val="1"/>
            <c:bubble3D val="0"/>
            <c:spPr>
              <a:solidFill>
                <a:schemeClr val="bg1">
                  <a:lumMod val="85000"/>
                </a:schemeClr>
              </a:solidFill>
            </c:spPr>
            <c:extLst>
              <c:ext xmlns:c16="http://schemas.microsoft.com/office/drawing/2014/chart" uri="{C3380CC4-5D6E-409C-BE32-E72D297353CC}">
                <c16:uniqueId val="{00000003-7540-42CE-8A91-56F2F2C4B7D9}"/>
              </c:ext>
            </c:extLst>
          </c:dPt>
          <c:cat>
            <c:strRef>
              <c:f>Sheet1!$A$2:$A$3</c:f>
              <c:strCache>
                <c:ptCount val="2"/>
                <c:pt idx="0">
                  <c:v>1st Qtr</c:v>
                </c:pt>
                <c:pt idx="1">
                  <c:v>2nd Qtr</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7540-42CE-8A91-56F2F2C4B7D9}"/>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3009666146416E-2"/>
          <c:y val="0"/>
          <c:w val="0.90152633558416406"/>
          <c:h val="0.9978366707337496"/>
        </c:manualLayout>
      </c:layout>
      <c:doughnutChart>
        <c:varyColors val="1"/>
        <c:ser>
          <c:idx val="0"/>
          <c:order val="0"/>
          <c:tx>
            <c:strRef>
              <c:f>Sheet1!$B$1</c:f>
              <c:strCache>
                <c:ptCount val="1"/>
                <c:pt idx="0">
                  <c:v>Sales</c:v>
                </c:pt>
              </c:strCache>
            </c:strRef>
          </c:tx>
          <c:dPt>
            <c:idx val="0"/>
            <c:bubble3D val="0"/>
            <c:spPr>
              <a:solidFill>
                <a:schemeClr val="tx1">
                  <a:lumMod val="75000"/>
                  <a:lumOff val="25000"/>
                </a:schemeClr>
              </a:solidFill>
            </c:spPr>
            <c:extLst>
              <c:ext xmlns:c16="http://schemas.microsoft.com/office/drawing/2014/chart" uri="{C3380CC4-5D6E-409C-BE32-E72D297353CC}">
                <c16:uniqueId val="{00000001-DDCE-4191-BCED-98480AB8BA92}"/>
              </c:ext>
            </c:extLst>
          </c:dPt>
          <c:dPt>
            <c:idx val="1"/>
            <c:bubble3D val="0"/>
            <c:spPr>
              <a:solidFill>
                <a:schemeClr val="bg1">
                  <a:lumMod val="85000"/>
                </a:schemeClr>
              </a:solidFill>
            </c:spPr>
            <c:extLst>
              <c:ext xmlns:c16="http://schemas.microsoft.com/office/drawing/2014/chart" uri="{C3380CC4-5D6E-409C-BE32-E72D297353CC}">
                <c16:uniqueId val="{00000003-DDCE-4191-BCED-98480AB8BA92}"/>
              </c:ext>
            </c:extLst>
          </c:dPt>
          <c:cat>
            <c:strRef>
              <c:f>Sheet1!$A$2:$A$3</c:f>
              <c:strCache>
                <c:ptCount val="2"/>
                <c:pt idx="0">
                  <c:v>1st Qtr</c:v>
                </c:pt>
                <c:pt idx="1">
                  <c:v>2nd Qtr</c:v>
                </c:pt>
              </c:strCache>
            </c:strRef>
          </c:cat>
          <c:val>
            <c:numRef>
              <c:f>Sheet1!$B$2:$B$3</c:f>
              <c:numCache>
                <c:formatCode>General</c:formatCode>
                <c:ptCount val="2"/>
                <c:pt idx="0">
                  <c:v>55</c:v>
                </c:pt>
                <c:pt idx="1">
                  <c:v>45</c:v>
                </c:pt>
              </c:numCache>
            </c:numRef>
          </c:val>
          <c:extLst>
            <c:ext xmlns:c16="http://schemas.microsoft.com/office/drawing/2014/chart" uri="{C3380CC4-5D6E-409C-BE32-E72D297353CC}">
              <c16:uniqueId val="{00000004-DDCE-4191-BCED-98480AB8BA92}"/>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3009666146416E-2"/>
          <c:y val="0"/>
          <c:w val="0.90152633558416406"/>
          <c:h val="0.9978366707337496"/>
        </c:manualLayout>
      </c:layout>
      <c:doughnutChart>
        <c:varyColors val="1"/>
        <c:ser>
          <c:idx val="0"/>
          <c:order val="0"/>
          <c:tx>
            <c:strRef>
              <c:f>Sheet1!$B$1</c:f>
              <c:strCache>
                <c:ptCount val="1"/>
                <c:pt idx="0">
                  <c:v>Sales</c:v>
                </c:pt>
              </c:strCache>
            </c:strRef>
          </c:tx>
          <c:dPt>
            <c:idx val="0"/>
            <c:bubble3D val="0"/>
            <c:spPr>
              <a:solidFill>
                <a:schemeClr val="tx1">
                  <a:lumMod val="75000"/>
                  <a:lumOff val="25000"/>
                </a:schemeClr>
              </a:solidFill>
            </c:spPr>
            <c:extLst>
              <c:ext xmlns:c16="http://schemas.microsoft.com/office/drawing/2014/chart" uri="{C3380CC4-5D6E-409C-BE32-E72D297353CC}">
                <c16:uniqueId val="{00000001-B320-4839-AEBE-4CA411026EC1}"/>
              </c:ext>
            </c:extLst>
          </c:dPt>
          <c:dPt>
            <c:idx val="1"/>
            <c:bubble3D val="0"/>
            <c:spPr>
              <a:solidFill>
                <a:schemeClr val="bg1">
                  <a:lumMod val="85000"/>
                </a:schemeClr>
              </a:solidFill>
            </c:spPr>
            <c:extLst>
              <c:ext xmlns:c16="http://schemas.microsoft.com/office/drawing/2014/chart" uri="{C3380CC4-5D6E-409C-BE32-E72D297353CC}">
                <c16:uniqueId val="{00000003-B320-4839-AEBE-4CA411026EC1}"/>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B320-4839-AEBE-4CA411026EC1}"/>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3009666146416E-2"/>
          <c:y val="0"/>
          <c:w val="0.90152633558416406"/>
          <c:h val="0.9978366707337496"/>
        </c:manualLayout>
      </c:layout>
      <c:doughnutChart>
        <c:varyColors val="1"/>
        <c:ser>
          <c:idx val="0"/>
          <c:order val="0"/>
          <c:tx>
            <c:strRef>
              <c:f>Sheet1!$B$1</c:f>
              <c:strCache>
                <c:ptCount val="1"/>
                <c:pt idx="0">
                  <c:v>Sales</c:v>
                </c:pt>
              </c:strCache>
            </c:strRef>
          </c:tx>
          <c:dPt>
            <c:idx val="0"/>
            <c:bubble3D val="0"/>
            <c:spPr>
              <a:solidFill>
                <a:schemeClr val="tx1">
                  <a:lumMod val="75000"/>
                  <a:lumOff val="25000"/>
                </a:schemeClr>
              </a:solidFill>
            </c:spPr>
            <c:extLst>
              <c:ext xmlns:c16="http://schemas.microsoft.com/office/drawing/2014/chart" uri="{C3380CC4-5D6E-409C-BE32-E72D297353CC}">
                <c16:uniqueId val="{00000001-7540-42CE-8A91-56F2F2C4B7D9}"/>
              </c:ext>
            </c:extLst>
          </c:dPt>
          <c:dPt>
            <c:idx val="1"/>
            <c:bubble3D val="0"/>
            <c:spPr>
              <a:solidFill>
                <a:schemeClr val="bg1">
                  <a:lumMod val="85000"/>
                </a:schemeClr>
              </a:solidFill>
            </c:spPr>
            <c:extLst>
              <c:ext xmlns:c16="http://schemas.microsoft.com/office/drawing/2014/chart" uri="{C3380CC4-5D6E-409C-BE32-E72D297353CC}">
                <c16:uniqueId val="{00000003-7540-42CE-8A91-56F2F2C4B7D9}"/>
              </c:ext>
            </c:extLst>
          </c:dPt>
          <c:cat>
            <c:strRef>
              <c:f>Sheet1!$A$2:$A$3</c:f>
              <c:strCache>
                <c:ptCount val="2"/>
                <c:pt idx="0">
                  <c:v>1st Qtr</c:v>
                </c:pt>
                <c:pt idx="1">
                  <c:v>2nd Qtr</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7540-42CE-8A91-56F2F2C4B7D9}"/>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5DA3F-ED3A-4897-B8F3-C49A97F730D1}" type="datetimeFigureOut">
              <a:rPr lang="ko-KR" altLang="en-US" smtClean="0"/>
              <a:t>2021-03-29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9ED4F-90B4-4BD8-A817-6A0A9D03637F}" type="slidenum">
              <a:rPr lang="ko-KR" altLang="en-US" smtClean="0"/>
              <a:t>‹#›</a:t>
            </a:fld>
            <a:endParaRPr lang="ko-KR" altLang="en-US"/>
          </a:p>
        </p:txBody>
      </p:sp>
    </p:spTree>
    <p:extLst>
      <p:ext uri="{BB962C8B-B14F-4D97-AF65-F5344CB8AC3E}">
        <p14:creationId xmlns:p14="http://schemas.microsoft.com/office/powerpoint/2010/main" val="33418004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D9ED4F-90B4-4BD8-A817-6A0A9D03637F}" type="slidenum">
              <a:rPr lang="ko-KR" altLang="en-US" smtClean="0"/>
              <a:t>12</a:t>
            </a:fld>
            <a:endParaRPr lang="ko-KR" altLang="en-US"/>
          </a:p>
        </p:txBody>
      </p:sp>
    </p:spTree>
    <p:extLst>
      <p:ext uri="{BB962C8B-B14F-4D97-AF65-F5344CB8AC3E}">
        <p14:creationId xmlns:p14="http://schemas.microsoft.com/office/powerpoint/2010/main" val="626331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0D9ED4F-90B4-4BD8-A817-6A0A9D03637F}" type="slidenum">
              <a:rPr lang="ko-KR" altLang="en-US" smtClean="0"/>
              <a:t>19</a:t>
            </a:fld>
            <a:endParaRPr lang="ko-KR" altLang="en-US"/>
          </a:p>
        </p:txBody>
      </p:sp>
    </p:spTree>
    <p:extLst>
      <p:ext uri="{BB962C8B-B14F-4D97-AF65-F5344CB8AC3E}">
        <p14:creationId xmlns:p14="http://schemas.microsoft.com/office/powerpoint/2010/main" val="3428476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24943D91-C407-41C1-8574-76661B571395}"/>
              </a:ext>
            </a:extLst>
          </p:cNvPr>
          <p:cNvSpPr>
            <a:spLocks noGrp="1"/>
          </p:cNvSpPr>
          <p:nvPr>
            <p:ph type="pic" idx="1" hasCustomPrompt="1"/>
          </p:nvPr>
        </p:nvSpPr>
        <p:spPr>
          <a:xfrm>
            <a:off x="5148065" y="1431235"/>
            <a:ext cx="2568434" cy="2280270"/>
          </a:xfrm>
          <a:custGeom>
            <a:avLst/>
            <a:gdLst>
              <a:gd name="connsiteX0" fmla="*/ 125450 w 2568434"/>
              <a:gd name="connsiteY0" fmla="*/ 111684 h 2280270"/>
              <a:gd name="connsiteX1" fmla="*/ 2442984 w 2568434"/>
              <a:gd name="connsiteY1" fmla="*/ 111684 h 2280270"/>
              <a:gd name="connsiteX2" fmla="*/ 2442984 w 2568434"/>
              <a:gd name="connsiteY2" fmla="*/ 2168586 h 2280270"/>
              <a:gd name="connsiteX3" fmla="*/ 125450 w 2568434"/>
              <a:gd name="connsiteY3" fmla="*/ 2168586 h 2280270"/>
              <a:gd name="connsiteX4" fmla="*/ 96085 w 2568434"/>
              <a:gd name="connsiteY4" fmla="*/ 82319 h 2280270"/>
              <a:gd name="connsiteX5" fmla="*/ 96085 w 2568434"/>
              <a:gd name="connsiteY5" fmla="*/ 2197951 h 2280270"/>
              <a:gd name="connsiteX6" fmla="*/ 2472349 w 2568434"/>
              <a:gd name="connsiteY6" fmla="*/ 2197951 h 2280270"/>
              <a:gd name="connsiteX7" fmla="*/ 2472349 w 2568434"/>
              <a:gd name="connsiteY7" fmla="*/ 82319 h 2280270"/>
              <a:gd name="connsiteX8" fmla="*/ 0 w 2568434"/>
              <a:gd name="connsiteY8" fmla="*/ 0 h 2280270"/>
              <a:gd name="connsiteX9" fmla="*/ 2568434 w 2568434"/>
              <a:gd name="connsiteY9" fmla="*/ 0 h 2280270"/>
              <a:gd name="connsiteX10" fmla="*/ 2568434 w 2568434"/>
              <a:gd name="connsiteY10" fmla="*/ 2280270 h 2280270"/>
              <a:gd name="connsiteX11" fmla="*/ 0 w 2568434"/>
              <a:gd name="connsiteY11" fmla="*/ 2280270 h 22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8434" h="2280270">
                <a:moveTo>
                  <a:pt x="125450" y="111684"/>
                </a:moveTo>
                <a:lnTo>
                  <a:pt x="2442984" y="111684"/>
                </a:lnTo>
                <a:lnTo>
                  <a:pt x="2442984" y="2168586"/>
                </a:lnTo>
                <a:lnTo>
                  <a:pt x="125450" y="2168586"/>
                </a:lnTo>
                <a:close/>
                <a:moveTo>
                  <a:pt x="96085" y="82319"/>
                </a:moveTo>
                <a:lnTo>
                  <a:pt x="96085" y="2197951"/>
                </a:lnTo>
                <a:lnTo>
                  <a:pt x="2472349" y="2197951"/>
                </a:lnTo>
                <a:lnTo>
                  <a:pt x="2472349" y="82319"/>
                </a:lnTo>
                <a:close/>
                <a:moveTo>
                  <a:pt x="0" y="0"/>
                </a:moveTo>
                <a:lnTo>
                  <a:pt x="2568434" y="0"/>
                </a:lnTo>
                <a:lnTo>
                  <a:pt x="2568434" y="2280270"/>
                </a:lnTo>
                <a:lnTo>
                  <a:pt x="0" y="228027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D19E2BEF-0357-4B60-8F97-1B4CBD18E02A}"/>
              </a:ext>
            </a:extLst>
          </p:cNvPr>
          <p:cNvSpPr>
            <a:spLocks noGrp="1"/>
          </p:cNvSpPr>
          <p:nvPr>
            <p:ph type="pic" idx="10" hasCustomPrompt="1"/>
          </p:nvPr>
        </p:nvSpPr>
        <p:spPr>
          <a:xfrm>
            <a:off x="7704000" y="370350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그림 개체 틀 11">
            <a:extLst>
              <a:ext uri="{FF2B5EF4-FFF2-40B4-BE49-F238E27FC236}">
                <a16:creationId xmlns:a16="http://schemas.microsoft.com/office/drawing/2014/main" id="{C69723CC-367A-47C2-9C98-4E37F9539DBD}"/>
              </a:ext>
            </a:extLst>
          </p:cNvPr>
          <p:cNvSpPr>
            <a:spLocks noGrp="1"/>
          </p:cNvSpPr>
          <p:nvPr>
            <p:ph type="pic" idx="11" hasCustomPrompt="1"/>
          </p:nvPr>
        </p:nvSpPr>
        <p:spPr>
          <a:xfrm>
            <a:off x="3708064" y="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45435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9144000" cy="3076575"/>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8861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rgbClr val="FFCE29"/>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514350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39597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4572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9048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1"/>
        </a:solidFill>
        <a:effectLst/>
      </p:bgPr>
    </p:bg>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BC15B180-CBF0-499C-A764-95FA7614ACA6}"/>
              </a:ext>
            </a:extLst>
          </p:cNvPr>
          <p:cNvSpPr>
            <a:spLocks noGrp="1"/>
          </p:cNvSpPr>
          <p:nvPr>
            <p:ph type="pic" idx="1" hasCustomPrompt="1"/>
          </p:nvPr>
        </p:nvSpPr>
        <p:spPr>
          <a:xfrm>
            <a:off x="6984000" y="-1"/>
            <a:ext cx="2160000" cy="5143501"/>
          </a:xfrm>
          <a:custGeom>
            <a:avLst/>
            <a:gdLst>
              <a:gd name="connsiteX0" fmla="*/ 0 w 2160000"/>
              <a:gd name="connsiteY0" fmla="*/ 1425596 h 5143501"/>
              <a:gd name="connsiteX1" fmla="*/ 651889 w 2160000"/>
              <a:gd name="connsiteY1" fmla="*/ 2077485 h 5143501"/>
              <a:gd name="connsiteX2" fmla="*/ 0 w 2160000"/>
              <a:gd name="connsiteY2" fmla="*/ 2729373 h 5143501"/>
              <a:gd name="connsiteX3" fmla="*/ 0 w 2160000"/>
              <a:gd name="connsiteY3" fmla="*/ 0 h 5143501"/>
              <a:gd name="connsiteX4" fmla="*/ 2160000 w 2160000"/>
              <a:gd name="connsiteY4" fmla="*/ 0 h 5143501"/>
              <a:gd name="connsiteX5" fmla="*/ 2160000 w 2160000"/>
              <a:gd name="connsiteY5" fmla="*/ 5143501 h 5143501"/>
              <a:gd name="connsiteX6" fmla="*/ 0 w 2160000"/>
              <a:gd name="connsiteY6" fmla="*/ 5143501 h 5143501"/>
              <a:gd name="connsiteX7" fmla="*/ 0 w 2160000"/>
              <a:gd name="connsiteY7" fmla="*/ 2856759 h 5143501"/>
              <a:gd name="connsiteX8" fmla="*/ 779274 w 2160000"/>
              <a:gd name="connsiteY8" fmla="*/ 2077485 h 5143501"/>
              <a:gd name="connsiteX9" fmla="*/ 0 w 2160000"/>
              <a:gd name="connsiteY9" fmla="*/ 129821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00" h="5143501">
                <a:moveTo>
                  <a:pt x="0" y="1425596"/>
                </a:moveTo>
                <a:lnTo>
                  <a:pt x="651889" y="2077485"/>
                </a:lnTo>
                <a:lnTo>
                  <a:pt x="0" y="2729373"/>
                </a:lnTo>
                <a:close/>
                <a:moveTo>
                  <a:pt x="0" y="0"/>
                </a:moveTo>
                <a:lnTo>
                  <a:pt x="2160000" y="0"/>
                </a:lnTo>
                <a:lnTo>
                  <a:pt x="2160000" y="5143501"/>
                </a:lnTo>
                <a:lnTo>
                  <a:pt x="0" y="5143501"/>
                </a:lnTo>
                <a:lnTo>
                  <a:pt x="0" y="2856759"/>
                </a:lnTo>
                <a:lnTo>
                  <a:pt x="779274" y="2077485"/>
                </a:lnTo>
                <a:lnTo>
                  <a:pt x="0" y="129821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a:extLst>
              <a:ext uri="{FF2B5EF4-FFF2-40B4-BE49-F238E27FC236}">
                <a16:creationId xmlns:a16="http://schemas.microsoft.com/office/drawing/2014/main" id="{1FA03D3A-E0EA-4B8F-B538-58CE5D4DB322}"/>
              </a:ext>
            </a:extLst>
          </p:cNvPr>
          <p:cNvSpPr>
            <a:spLocks noGrp="1"/>
          </p:cNvSpPr>
          <p:nvPr>
            <p:ph type="pic" idx="12" hasCustomPrompt="1"/>
          </p:nvPr>
        </p:nvSpPr>
        <p:spPr>
          <a:xfrm>
            <a:off x="4734004" y="2131318"/>
            <a:ext cx="2160000" cy="3012182"/>
          </a:xfrm>
          <a:custGeom>
            <a:avLst/>
            <a:gdLst>
              <a:gd name="connsiteX0" fmla="*/ 1563187 w 2160000"/>
              <a:gd name="connsiteY0" fmla="*/ 0 h 3012182"/>
              <a:gd name="connsiteX1" fmla="*/ 2160000 w 2160000"/>
              <a:gd name="connsiteY1" fmla="*/ 0 h 3012182"/>
              <a:gd name="connsiteX2" fmla="*/ 2160000 w 2160000"/>
              <a:gd name="connsiteY2" fmla="*/ 596813 h 3012182"/>
              <a:gd name="connsiteX3" fmla="*/ 0 w 2160000"/>
              <a:gd name="connsiteY3" fmla="*/ 0 h 3012182"/>
              <a:gd name="connsiteX4" fmla="*/ 1435802 w 2160000"/>
              <a:gd name="connsiteY4" fmla="*/ 0 h 3012182"/>
              <a:gd name="connsiteX5" fmla="*/ 2160000 w 2160000"/>
              <a:gd name="connsiteY5" fmla="*/ 724199 h 3012182"/>
              <a:gd name="connsiteX6" fmla="*/ 2160000 w 2160000"/>
              <a:gd name="connsiteY6" fmla="*/ 3012182 h 3012182"/>
              <a:gd name="connsiteX7" fmla="*/ 0 w 2160000"/>
              <a:gd name="connsiteY7" fmla="*/ 3012182 h 30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00" h="3012182">
                <a:moveTo>
                  <a:pt x="1563187" y="0"/>
                </a:moveTo>
                <a:lnTo>
                  <a:pt x="2160000" y="0"/>
                </a:lnTo>
                <a:lnTo>
                  <a:pt x="2160000" y="596813"/>
                </a:lnTo>
                <a:close/>
                <a:moveTo>
                  <a:pt x="0" y="0"/>
                </a:moveTo>
                <a:lnTo>
                  <a:pt x="1435802" y="0"/>
                </a:lnTo>
                <a:lnTo>
                  <a:pt x="2160000" y="724199"/>
                </a:lnTo>
                <a:lnTo>
                  <a:pt x="2160000" y="3012182"/>
                </a:lnTo>
                <a:lnTo>
                  <a:pt x="0" y="301218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2000" y="2131318"/>
            <a:ext cx="1152008" cy="301218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1EBCCB12-3AC7-4A57-8E11-5324E7CB7D04}"/>
              </a:ext>
            </a:extLst>
          </p:cNvPr>
          <p:cNvSpPr>
            <a:spLocks noGrp="1"/>
          </p:cNvSpPr>
          <p:nvPr>
            <p:ph type="pic" idx="14" hasCustomPrompt="1"/>
          </p:nvPr>
        </p:nvSpPr>
        <p:spPr>
          <a:xfrm>
            <a:off x="3492000" y="-1"/>
            <a:ext cx="3393830" cy="2043485"/>
          </a:xfrm>
          <a:custGeom>
            <a:avLst/>
            <a:gdLst>
              <a:gd name="connsiteX0" fmla="*/ 3393830 w 3393830"/>
              <a:gd name="connsiteY0" fmla="*/ 1435011 h 2043485"/>
              <a:gd name="connsiteX1" fmla="*/ 3393830 w 3393830"/>
              <a:gd name="connsiteY1" fmla="*/ 2043485 h 2043485"/>
              <a:gd name="connsiteX2" fmla="*/ 2785356 w 3393830"/>
              <a:gd name="connsiteY2" fmla="*/ 2043485 h 2043485"/>
              <a:gd name="connsiteX3" fmla="*/ 0 w 3393830"/>
              <a:gd name="connsiteY3" fmla="*/ 0 h 2043485"/>
              <a:gd name="connsiteX4" fmla="*/ 3393830 w 3393830"/>
              <a:gd name="connsiteY4" fmla="*/ 0 h 2043485"/>
              <a:gd name="connsiteX5" fmla="*/ 3393830 w 3393830"/>
              <a:gd name="connsiteY5" fmla="*/ 1307626 h 2043485"/>
              <a:gd name="connsiteX6" fmla="*/ 2657971 w 3393830"/>
              <a:gd name="connsiteY6" fmla="*/ 2043485 h 2043485"/>
              <a:gd name="connsiteX7" fmla="*/ 0 w 3393830"/>
              <a:gd name="connsiteY7" fmla="*/ 2043485 h 204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830" h="2043485">
                <a:moveTo>
                  <a:pt x="3393830" y="1435011"/>
                </a:moveTo>
                <a:lnTo>
                  <a:pt x="3393830" y="2043485"/>
                </a:lnTo>
                <a:lnTo>
                  <a:pt x="2785356" y="2043485"/>
                </a:lnTo>
                <a:close/>
                <a:moveTo>
                  <a:pt x="0" y="0"/>
                </a:moveTo>
                <a:lnTo>
                  <a:pt x="3393830" y="0"/>
                </a:lnTo>
                <a:lnTo>
                  <a:pt x="3393830" y="1307626"/>
                </a:lnTo>
                <a:lnTo>
                  <a:pt x="2657971" y="2043485"/>
                </a:lnTo>
                <a:lnTo>
                  <a:pt x="0" y="204348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58779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6F099B2E-9C61-4C91-AB24-AB7B70E2D2E0}"/>
              </a:ext>
            </a:extLst>
          </p:cNvPr>
          <p:cNvSpPr>
            <a:spLocks noGrp="1"/>
          </p:cNvSpPr>
          <p:nvPr>
            <p:ph type="pic" idx="18" hasCustomPrompt="1"/>
          </p:nvPr>
        </p:nvSpPr>
        <p:spPr>
          <a:xfrm>
            <a:off x="7301328" y="1495130"/>
            <a:ext cx="1840931" cy="3649326"/>
          </a:xfrm>
          <a:custGeom>
            <a:avLst/>
            <a:gdLst>
              <a:gd name="connsiteX0" fmla="*/ 540722 w 1840931"/>
              <a:gd name="connsiteY0" fmla="*/ 1288720 h 3649326"/>
              <a:gd name="connsiteX1" fmla="*/ 1084110 w 1840931"/>
              <a:gd name="connsiteY1" fmla="*/ 1832108 h 3649326"/>
              <a:gd name="connsiteX2" fmla="*/ 548200 w 1840931"/>
              <a:gd name="connsiteY2" fmla="*/ 2368018 h 3649326"/>
              <a:gd name="connsiteX3" fmla="*/ 0 w 1840931"/>
              <a:gd name="connsiteY3" fmla="*/ 1824663 h 3649326"/>
              <a:gd name="connsiteX4" fmla="*/ 1840931 w 1840931"/>
              <a:gd name="connsiteY4" fmla="*/ 0 h 3649326"/>
              <a:gd name="connsiteX5" fmla="*/ 1840931 w 1840931"/>
              <a:gd name="connsiteY5" fmla="*/ 3649326 h 3649326"/>
              <a:gd name="connsiteX6" fmla="*/ 609809 w 1840931"/>
              <a:gd name="connsiteY6" fmla="*/ 2429083 h 3649326"/>
              <a:gd name="connsiteX7" fmla="*/ 1206783 w 1840931"/>
              <a:gd name="connsiteY7" fmla="*/ 1832108 h 3649326"/>
              <a:gd name="connsiteX8" fmla="*/ 602331 w 1840931"/>
              <a:gd name="connsiteY8" fmla="*/ 1227655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931" h="3649326">
                <a:moveTo>
                  <a:pt x="540722" y="1288720"/>
                </a:moveTo>
                <a:lnTo>
                  <a:pt x="1084110" y="1832108"/>
                </a:lnTo>
                <a:lnTo>
                  <a:pt x="548200" y="2368018"/>
                </a:lnTo>
                <a:lnTo>
                  <a:pt x="0" y="1824663"/>
                </a:lnTo>
                <a:close/>
                <a:moveTo>
                  <a:pt x="1840931" y="0"/>
                </a:moveTo>
                <a:lnTo>
                  <a:pt x="1840931" y="3649326"/>
                </a:lnTo>
                <a:lnTo>
                  <a:pt x="609809" y="2429083"/>
                </a:lnTo>
                <a:lnTo>
                  <a:pt x="1206783" y="1832108"/>
                </a:lnTo>
                <a:lnTo>
                  <a:pt x="602331" y="122765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그림 개체 틀 22">
            <a:extLst>
              <a:ext uri="{FF2B5EF4-FFF2-40B4-BE49-F238E27FC236}">
                <a16:creationId xmlns:a16="http://schemas.microsoft.com/office/drawing/2014/main" id="{02450FB2-6A00-42CF-B869-69B7A802C2C5}"/>
              </a:ext>
            </a:extLst>
          </p:cNvPr>
          <p:cNvSpPr>
            <a:spLocks noGrp="1"/>
          </p:cNvSpPr>
          <p:nvPr>
            <p:ph type="pic" idx="19" hasCustomPrompt="1"/>
          </p:nvPr>
        </p:nvSpPr>
        <p:spPr>
          <a:xfrm>
            <a:off x="5476381" y="3386021"/>
            <a:ext cx="3530788" cy="1769004"/>
          </a:xfrm>
          <a:custGeom>
            <a:avLst/>
            <a:gdLst>
              <a:gd name="connsiteX0" fmla="*/ 2368610 w 3530788"/>
              <a:gd name="connsiteY0" fmla="*/ 604337 h 1769004"/>
              <a:gd name="connsiteX1" fmla="*/ 3530788 w 3530788"/>
              <a:gd name="connsiteY1" fmla="*/ 1761052 h 1769004"/>
              <a:gd name="connsiteX2" fmla="*/ 0 w 3530788"/>
              <a:gd name="connsiteY2" fmla="*/ 1769004 h 1769004"/>
              <a:gd name="connsiteX3" fmla="*/ 1159186 w 3530788"/>
              <a:gd name="connsiteY3" fmla="*/ 604826 h 1769004"/>
              <a:gd name="connsiteX4" fmla="*/ 1763653 w 3530788"/>
              <a:gd name="connsiteY4" fmla="*/ 1209294 h 1769004"/>
              <a:gd name="connsiteX5" fmla="*/ 1761418 w 3530788"/>
              <a:gd name="connsiteY5" fmla="*/ 0 h 1769004"/>
              <a:gd name="connsiteX6" fmla="*/ 2307129 w 3530788"/>
              <a:gd name="connsiteY6" fmla="*/ 543145 h 1769004"/>
              <a:gd name="connsiteX7" fmla="*/ 1763653 w 3530788"/>
              <a:gd name="connsiteY7" fmla="*/ 1086621 h 1769004"/>
              <a:gd name="connsiteX8" fmla="*/ 1220390 w 3530788"/>
              <a:gd name="connsiteY8" fmla="*/ 543358 h 176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88" h="1769004">
                <a:moveTo>
                  <a:pt x="2368610" y="604337"/>
                </a:moveTo>
                <a:lnTo>
                  <a:pt x="3530788" y="1761052"/>
                </a:lnTo>
                <a:lnTo>
                  <a:pt x="0" y="1769004"/>
                </a:lnTo>
                <a:lnTo>
                  <a:pt x="1159186" y="604826"/>
                </a:lnTo>
                <a:lnTo>
                  <a:pt x="1763653" y="1209294"/>
                </a:lnTo>
                <a:close/>
                <a:moveTo>
                  <a:pt x="1761418" y="0"/>
                </a:moveTo>
                <a:lnTo>
                  <a:pt x="2307129" y="543145"/>
                </a:lnTo>
                <a:lnTo>
                  <a:pt x="1763653" y="1086621"/>
                </a:lnTo>
                <a:lnTo>
                  <a:pt x="1220390" y="543358"/>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그림 개체 틀 21">
            <a:extLst>
              <a:ext uri="{FF2B5EF4-FFF2-40B4-BE49-F238E27FC236}">
                <a16:creationId xmlns:a16="http://schemas.microsoft.com/office/drawing/2014/main" id="{818F7804-9A99-482C-9BFA-8B2E895ADDDC}"/>
              </a:ext>
            </a:extLst>
          </p:cNvPr>
          <p:cNvSpPr>
            <a:spLocks noGrp="1"/>
          </p:cNvSpPr>
          <p:nvPr>
            <p:ph type="pic" idx="20" hasCustomPrompt="1"/>
          </p:nvPr>
        </p:nvSpPr>
        <p:spPr>
          <a:xfrm>
            <a:off x="3491431" y="1495130"/>
            <a:ext cx="3681862" cy="3649326"/>
          </a:xfrm>
          <a:custGeom>
            <a:avLst/>
            <a:gdLst>
              <a:gd name="connsiteX0" fmla="*/ 3143876 w 3681862"/>
              <a:gd name="connsiteY0" fmla="*/ 1291431 h 3649326"/>
              <a:gd name="connsiteX1" fmla="*/ 3681862 w 3681862"/>
              <a:gd name="connsiteY1" fmla="*/ 1824663 h 3649326"/>
              <a:gd name="connsiteX2" fmla="*/ 3136398 w 3681862"/>
              <a:gd name="connsiteY2" fmla="*/ 2365307 h 3649326"/>
              <a:gd name="connsiteX3" fmla="*/ 2603199 w 3681862"/>
              <a:gd name="connsiteY3" fmla="*/ 1832108 h 3649326"/>
              <a:gd name="connsiteX4" fmla="*/ 1840931 w 3681862"/>
              <a:gd name="connsiteY4" fmla="*/ 0 h 3649326"/>
              <a:gd name="connsiteX5" fmla="*/ 3082267 w 3681862"/>
              <a:gd name="connsiteY5" fmla="*/ 1230367 h 3649326"/>
              <a:gd name="connsiteX6" fmla="*/ 2480526 w 3681862"/>
              <a:gd name="connsiteY6" fmla="*/ 1832108 h 3649326"/>
              <a:gd name="connsiteX7" fmla="*/ 3074789 w 3681862"/>
              <a:gd name="connsiteY7" fmla="*/ 2426371 h 3649326"/>
              <a:gd name="connsiteX8" fmla="*/ 1840931 w 3681862"/>
              <a:gd name="connsiteY8" fmla="*/ 3649326 h 3649326"/>
              <a:gd name="connsiteX9" fmla="*/ 0 w 3681862"/>
              <a:gd name="connsiteY9" fmla="*/ 1824663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862" h="3649326">
                <a:moveTo>
                  <a:pt x="3143876" y="1291431"/>
                </a:moveTo>
                <a:lnTo>
                  <a:pt x="3681862" y="1824663"/>
                </a:lnTo>
                <a:lnTo>
                  <a:pt x="3136398" y="2365307"/>
                </a:lnTo>
                <a:lnTo>
                  <a:pt x="2603199" y="1832108"/>
                </a:lnTo>
                <a:close/>
                <a:moveTo>
                  <a:pt x="1840931" y="0"/>
                </a:moveTo>
                <a:lnTo>
                  <a:pt x="3082267" y="1230367"/>
                </a:lnTo>
                <a:lnTo>
                  <a:pt x="2480526" y="1832108"/>
                </a:lnTo>
                <a:lnTo>
                  <a:pt x="3074789" y="2426371"/>
                </a:lnTo>
                <a:lnTo>
                  <a:pt x="1840931" y="3649326"/>
                </a:lnTo>
                <a:lnTo>
                  <a:pt x="0" y="1824663"/>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그림 개체 틀 20">
            <a:extLst>
              <a:ext uri="{FF2B5EF4-FFF2-40B4-BE49-F238E27FC236}">
                <a16:creationId xmlns:a16="http://schemas.microsoft.com/office/drawing/2014/main" id="{59353D25-D7C0-4FC1-88CF-A55DAFC5690D}"/>
              </a:ext>
            </a:extLst>
          </p:cNvPr>
          <p:cNvSpPr>
            <a:spLocks noGrp="1"/>
          </p:cNvSpPr>
          <p:nvPr>
            <p:ph type="pic" idx="21" hasCustomPrompt="1"/>
          </p:nvPr>
        </p:nvSpPr>
        <p:spPr>
          <a:xfrm>
            <a:off x="5396868" y="-11318"/>
            <a:ext cx="3681862" cy="3267664"/>
          </a:xfrm>
          <a:custGeom>
            <a:avLst/>
            <a:gdLst>
              <a:gd name="connsiteX0" fmla="*/ 1843166 w 3681862"/>
              <a:gd name="connsiteY0" fmla="*/ 2193152 h 3267664"/>
              <a:gd name="connsiteX1" fmla="*/ 2381694 w 3681862"/>
              <a:gd name="connsiteY1" fmla="*/ 2731680 h 3267664"/>
              <a:gd name="connsiteX2" fmla="*/ 1840931 w 3681862"/>
              <a:gd name="connsiteY2" fmla="*/ 3267664 h 3267664"/>
              <a:gd name="connsiteX3" fmla="*/ 1302413 w 3681862"/>
              <a:gd name="connsiteY3" fmla="*/ 2733905 h 3267664"/>
              <a:gd name="connsiteX4" fmla="*/ 1467221 w 3681862"/>
              <a:gd name="connsiteY4" fmla="*/ 0 h 3267664"/>
              <a:gd name="connsiteX5" fmla="*/ 2284092 w 3681862"/>
              <a:gd name="connsiteY5" fmla="*/ 19269 h 3267664"/>
              <a:gd name="connsiteX6" fmla="*/ 3681862 w 3681862"/>
              <a:gd name="connsiteY6" fmla="*/ 1443001 h 3267664"/>
              <a:gd name="connsiteX7" fmla="*/ 2443303 w 3681862"/>
              <a:gd name="connsiteY7" fmla="*/ 2670616 h 3267664"/>
              <a:gd name="connsiteX8" fmla="*/ 1843166 w 3681862"/>
              <a:gd name="connsiteY8" fmla="*/ 2070479 h 3267664"/>
              <a:gd name="connsiteX9" fmla="*/ 1240805 w 3681862"/>
              <a:gd name="connsiteY9" fmla="*/ 2672841 h 3267664"/>
              <a:gd name="connsiteX10" fmla="*/ 0 w 3681862"/>
              <a:gd name="connsiteY10" fmla="*/ 1443001 h 32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62" h="3267664">
                <a:moveTo>
                  <a:pt x="1843166" y="2193152"/>
                </a:moveTo>
                <a:lnTo>
                  <a:pt x="2381694" y="2731680"/>
                </a:lnTo>
                <a:lnTo>
                  <a:pt x="1840931" y="3267664"/>
                </a:lnTo>
                <a:lnTo>
                  <a:pt x="1302413" y="2733905"/>
                </a:lnTo>
                <a:close/>
                <a:moveTo>
                  <a:pt x="1467221" y="0"/>
                </a:moveTo>
                <a:cubicBezTo>
                  <a:pt x="1832276" y="3773"/>
                  <a:pt x="1919036" y="-406"/>
                  <a:pt x="2284092" y="19269"/>
                </a:cubicBezTo>
                <a:lnTo>
                  <a:pt x="3681862" y="1443001"/>
                </a:lnTo>
                <a:lnTo>
                  <a:pt x="2443303" y="2670616"/>
                </a:lnTo>
                <a:lnTo>
                  <a:pt x="1843166" y="2070479"/>
                </a:lnTo>
                <a:lnTo>
                  <a:pt x="1240805" y="2672841"/>
                </a:lnTo>
                <a:lnTo>
                  <a:pt x="0" y="144300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13711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4" hasCustomPrompt="1"/>
          </p:nvPr>
        </p:nvSpPr>
        <p:spPr>
          <a:xfrm>
            <a:off x="395536"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395536"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1911680"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1911680"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8" hasCustomPrompt="1"/>
          </p:nvPr>
        </p:nvSpPr>
        <p:spPr>
          <a:xfrm>
            <a:off x="5736054"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9" hasCustomPrompt="1"/>
          </p:nvPr>
        </p:nvSpPr>
        <p:spPr>
          <a:xfrm>
            <a:off x="5736055"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20" hasCustomPrompt="1"/>
          </p:nvPr>
        </p:nvSpPr>
        <p:spPr>
          <a:xfrm>
            <a:off x="7252198"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21" hasCustomPrompt="1"/>
          </p:nvPr>
        </p:nvSpPr>
        <p:spPr>
          <a:xfrm>
            <a:off x="7252198"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427823" y="1275605"/>
            <a:ext cx="2232248" cy="35283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33686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264676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8010-E0AB-4D6E-AFB3-92725C46A7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D0E277-19E8-4D14-867E-44A8AF5844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4DC2DE-EA1E-4653-B29F-D8F8BDDF96EB}"/>
              </a:ext>
            </a:extLst>
          </p:cNvPr>
          <p:cNvSpPr>
            <a:spLocks noGrp="1"/>
          </p:cNvSpPr>
          <p:nvPr>
            <p:ph type="dt" sz="half" idx="10"/>
          </p:nvPr>
        </p:nvSpPr>
        <p:spPr/>
        <p:txBody>
          <a:bodyPr/>
          <a:lstStyle/>
          <a:p>
            <a:fld id="{EA814241-98AD-438B-B05C-328ECD8A0870}" type="datetimeFigureOut">
              <a:rPr lang="en-US" smtClean="0"/>
              <a:t>3/29/2021</a:t>
            </a:fld>
            <a:endParaRPr lang="en-US"/>
          </a:p>
        </p:txBody>
      </p:sp>
      <p:sp>
        <p:nvSpPr>
          <p:cNvPr id="5" name="Footer Placeholder 4">
            <a:extLst>
              <a:ext uri="{FF2B5EF4-FFF2-40B4-BE49-F238E27FC236}">
                <a16:creationId xmlns:a16="http://schemas.microsoft.com/office/drawing/2014/main" id="{E0509174-B6AD-495D-A58A-FFBC2297A9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15B02-CE38-4FB1-998D-55195529C5E5}"/>
              </a:ext>
            </a:extLst>
          </p:cNvPr>
          <p:cNvSpPr>
            <a:spLocks noGrp="1"/>
          </p:cNvSpPr>
          <p:nvPr>
            <p:ph type="sldNum" sz="quarter" idx="12"/>
          </p:nvPr>
        </p:nvSpPr>
        <p:spPr/>
        <p:txBody>
          <a:bodyPr/>
          <a:lstStyle/>
          <a:p>
            <a:fld id="{3E9786B0-13C4-4A31-AE1E-DF7FFAD47FF2}" type="slidenum">
              <a:rPr lang="en-US" smtClean="0"/>
              <a:t>‹#›</a:t>
            </a:fld>
            <a:endParaRPr lang="en-US"/>
          </a:p>
        </p:txBody>
      </p:sp>
    </p:spTree>
    <p:extLst>
      <p:ext uri="{BB962C8B-B14F-4D97-AF65-F5344CB8AC3E}">
        <p14:creationId xmlns:p14="http://schemas.microsoft.com/office/powerpoint/2010/main" val="760799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825045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298782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10" name="Text Placeholder 9"/>
          <p:cNvSpPr>
            <a:spLocks noGrp="1"/>
          </p:cNvSpPr>
          <p:nvPr>
            <p:ph type="body" sz="quarter" idx="10" hasCustomPrompt="1"/>
          </p:nvPr>
        </p:nvSpPr>
        <p:spPr>
          <a:xfrm>
            <a:off x="467544" y="411510"/>
            <a:ext cx="2303282" cy="1368152"/>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1779662"/>
            <a:ext cx="2303282"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7" name="그룹 26">
            <a:extLst>
              <a:ext uri="{FF2B5EF4-FFF2-40B4-BE49-F238E27FC236}">
                <a16:creationId xmlns:a16="http://schemas.microsoft.com/office/drawing/2014/main" id="{C5AC382A-C3B5-4BE0-B805-8F9094AFD7DC}"/>
              </a:ext>
            </a:extLst>
          </p:cNvPr>
          <p:cNvGrpSpPr/>
          <p:nvPr userDrawn="1"/>
        </p:nvGrpSpPr>
        <p:grpSpPr>
          <a:xfrm>
            <a:off x="0" y="2571749"/>
            <a:ext cx="2984923" cy="2571751"/>
            <a:chOff x="0" y="2571749"/>
            <a:chExt cx="2984923" cy="2571751"/>
          </a:xfrm>
        </p:grpSpPr>
        <p:grpSp>
          <p:nvGrpSpPr>
            <p:cNvPr id="6" name="Group 5"/>
            <p:cNvGrpSpPr/>
            <p:nvPr userDrawn="1"/>
          </p:nvGrpSpPr>
          <p:grpSpPr>
            <a:xfrm>
              <a:off x="0" y="4032469"/>
              <a:ext cx="2984923" cy="1111031"/>
              <a:chOff x="0" y="4032469"/>
              <a:chExt cx="2984923" cy="1111031"/>
            </a:xfrm>
          </p:grpSpPr>
          <p:sp>
            <p:nvSpPr>
              <p:cNvPr id="2" name="Rectangle 1"/>
              <p:cNvSpPr/>
              <p:nvPr userDrawn="1"/>
            </p:nvSpPr>
            <p:spPr>
              <a:xfrm>
                <a:off x="2527176" y="4443958"/>
                <a:ext cx="457200" cy="69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 name="Oval 2"/>
              <p:cNvSpPr/>
              <p:nvPr userDrawn="1"/>
            </p:nvSpPr>
            <p:spPr>
              <a:xfrm>
                <a:off x="2128455" y="4032469"/>
                <a:ext cx="856468" cy="856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Rectangle 7"/>
              <p:cNvSpPr/>
              <p:nvPr userDrawn="1"/>
            </p:nvSpPr>
            <p:spPr>
              <a:xfrm>
                <a:off x="0" y="4363963"/>
                <a:ext cx="449249" cy="77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Oval 8"/>
              <p:cNvSpPr/>
              <p:nvPr userDrawn="1"/>
            </p:nvSpPr>
            <p:spPr>
              <a:xfrm>
                <a:off x="0" y="411702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6" name="자유형: 도형 25">
              <a:extLst>
                <a:ext uri="{FF2B5EF4-FFF2-40B4-BE49-F238E27FC236}">
                  <a16:creationId xmlns:a16="http://schemas.microsoft.com/office/drawing/2014/main" id="{A909D931-338B-4F68-B73A-DDF2CA17DD12}"/>
                </a:ext>
              </a:extLst>
            </p:cNvPr>
            <p:cNvSpPr/>
            <p:nvPr userDrawn="1"/>
          </p:nvSpPr>
          <p:spPr>
            <a:xfrm>
              <a:off x="0" y="3170955"/>
              <a:ext cx="2544134" cy="1972545"/>
            </a:xfrm>
            <a:custGeom>
              <a:avLst/>
              <a:gdLst>
                <a:gd name="connsiteX0" fmla="*/ 1395974 w 2544134"/>
                <a:gd name="connsiteY0" fmla="*/ 0 h 1972545"/>
                <a:gd name="connsiteX1" fmla="*/ 1581175 w 2544134"/>
                <a:gd name="connsiteY1" fmla="*/ 0 h 1972545"/>
                <a:gd name="connsiteX2" fmla="*/ 1629807 w 2544134"/>
                <a:gd name="connsiteY2" fmla="*/ 388693 h 1972545"/>
                <a:gd name="connsiteX3" fmla="*/ 1660266 w 2544134"/>
                <a:gd name="connsiteY3" fmla="*/ 394521 h 1972545"/>
                <a:gd name="connsiteX4" fmla="*/ 1843628 w 2544134"/>
                <a:gd name="connsiteY4" fmla="*/ 524107 h 1972545"/>
                <a:gd name="connsiteX5" fmla="*/ 1859380 w 2544134"/>
                <a:gd name="connsiteY5" fmla="*/ 553128 h 1972545"/>
                <a:gd name="connsiteX6" fmla="*/ 1884339 w 2544134"/>
                <a:gd name="connsiteY6" fmla="*/ 550612 h 1972545"/>
                <a:gd name="connsiteX7" fmla="*/ 2175988 w 2544134"/>
                <a:gd name="connsiteY7" fmla="*/ 743930 h 1972545"/>
                <a:gd name="connsiteX8" fmla="*/ 2180885 w 2544134"/>
                <a:gd name="connsiteY8" fmla="*/ 759703 h 1972545"/>
                <a:gd name="connsiteX9" fmla="*/ 2191569 w 2544134"/>
                <a:gd name="connsiteY9" fmla="*/ 756387 h 1972545"/>
                <a:gd name="connsiteX10" fmla="*/ 2234564 w 2544134"/>
                <a:gd name="connsiteY10" fmla="*/ 752052 h 1972545"/>
                <a:gd name="connsiteX11" fmla="*/ 2443572 w 2544134"/>
                <a:gd name="connsiteY11" fmla="*/ 922399 h 1972545"/>
                <a:gd name="connsiteX12" fmla="*/ 2445282 w 2544134"/>
                <a:gd name="connsiteY12" fmla="*/ 939364 h 1972545"/>
                <a:gd name="connsiteX13" fmla="*/ 2508998 w 2544134"/>
                <a:gd name="connsiteY13" fmla="*/ 945787 h 1972545"/>
                <a:gd name="connsiteX14" fmla="*/ 2544134 w 2544134"/>
                <a:gd name="connsiteY14" fmla="*/ 956223 h 1972545"/>
                <a:gd name="connsiteX15" fmla="*/ 2544134 w 2544134"/>
                <a:gd name="connsiteY15" fmla="*/ 1972545 h 1972545"/>
                <a:gd name="connsiteX16" fmla="*/ 354884 w 2544134"/>
                <a:gd name="connsiteY16" fmla="*/ 1972545 h 1972545"/>
                <a:gd name="connsiteX17" fmla="*/ 342134 w 2544134"/>
                <a:gd name="connsiteY17" fmla="*/ 1965625 h 1972545"/>
                <a:gd name="connsiteX18" fmla="*/ 244050 w 2544134"/>
                <a:gd name="connsiteY18" fmla="*/ 1838062 h 1972545"/>
                <a:gd name="connsiteX19" fmla="*/ 241474 w 2544134"/>
                <a:gd name="connsiteY19" fmla="*/ 1812505 h 1972545"/>
                <a:gd name="connsiteX20" fmla="*/ 236764 w 2544134"/>
                <a:gd name="connsiteY20" fmla="*/ 1816784 h 1972545"/>
                <a:gd name="connsiteX21" fmla="*/ 103253 w 2544134"/>
                <a:gd name="connsiteY21" fmla="*/ 1857566 h 1972545"/>
                <a:gd name="connsiteX22" fmla="*/ 10304 w 2544134"/>
                <a:gd name="connsiteY22" fmla="*/ 1838801 h 1972545"/>
                <a:gd name="connsiteX23" fmla="*/ 0 w 2544134"/>
                <a:gd name="connsiteY23" fmla="*/ 1833208 h 1972545"/>
                <a:gd name="connsiteX24" fmla="*/ 0 w 2544134"/>
                <a:gd name="connsiteY24" fmla="*/ 1404340 h 1972545"/>
                <a:gd name="connsiteX25" fmla="*/ 10304 w 2544134"/>
                <a:gd name="connsiteY25" fmla="*/ 1398747 h 1972545"/>
                <a:gd name="connsiteX26" fmla="*/ 103253 w 2544134"/>
                <a:gd name="connsiteY26" fmla="*/ 1379981 h 1972545"/>
                <a:gd name="connsiteX27" fmla="*/ 151378 w 2544134"/>
                <a:gd name="connsiteY27" fmla="*/ 1384832 h 1972545"/>
                <a:gd name="connsiteX28" fmla="*/ 162402 w 2544134"/>
                <a:gd name="connsiteY28" fmla="*/ 1388255 h 1972545"/>
                <a:gd name="connsiteX29" fmla="*/ 159919 w 2544134"/>
                <a:gd name="connsiteY29" fmla="*/ 1363619 h 1972545"/>
                <a:gd name="connsiteX30" fmla="*/ 522221 w 2544134"/>
                <a:gd name="connsiteY30" fmla="*/ 1001317 h 1972545"/>
                <a:gd name="connsiteX31" fmla="*/ 595237 w 2544134"/>
                <a:gd name="connsiteY31" fmla="*/ 1008678 h 1972545"/>
                <a:gd name="connsiteX32" fmla="*/ 617610 w 2544134"/>
                <a:gd name="connsiteY32" fmla="*/ 1015623 h 1972545"/>
                <a:gd name="connsiteX33" fmla="*/ 630288 w 2544134"/>
                <a:gd name="connsiteY33" fmla="*/ 1000258 h 1972545"/>
                <a:gd name="connsiteX34" fmla="*/ 886474 w 2544134"/>
                <a:gd name="connsiteY34" fmla="*/ 894142 h 1972545"/>
                <a:gd name="connsiteX35" fmla="*/ 896697 w 2544134"/>
                <a:gd name="connsiteY35" fmla="*/ 895173 h 1972545"/>
                <a:gd name="connsiteX36" fmla="*/ 889510 w 2544134"/>
                <a:gd name="connsiteY36" fmla="*/ 872020 h 1972545"/>
                <a:gd name="connsiteX37" fmla="*/ 886474 w 2544134"/>
                <a:gd name="connsiteY37" fmla="*/ 841898 h 1972545"/>
                <a:gd name="connsiteX38" fmla="*/ 1005814 w 2544134"/>
                <a:gd name="connsiteY38" fmla="*/ 695472 h 1972545"/>
                <a:gd name="connsiteX39" fmla="*/ 1011986 w 2544134"/>
                <a:gd name="connsiteY39" fmla="*/ 694850 h 1972545"/>
                <a:gd name="connsiteX40" fmla="*/ 1016112 w 2544134"/>
                <a:gd name="connsiteY40" fmla="*/ 653922 h 1972545"/>
                <a:gd name="connsiteX41" fmla="*/ 1301359 w 2544134"/>
                <a:gd name="connsiteY41" fmla="*/ 421440 h 1972545"/>
                <a:gd name="connsiteX42" fmla="*/ 1342724 w 2544134"/>
                <a:gd name="connsiteY42" fmla="*/ 425610 h 19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44134" h="1972545">
                  <a:moveTo>
                    <a:pt x="1395974" y="0"/>
                  </a:moveTo>
                  <a:lnTo>
                    <a:pt x="1581175" y="0"/>
                  </a:lnTo>
                  <a:lnTo>
                    <a:pt x="1629807" y="388693"/>
                  </a:lnTo>
                  <a:lnTo>
                    <a:pt x="1660266" y="394521"/>
                  </a:lnTo>
                  <a:cubicBezTo>
                    <a:pt x="1736117" y="414036"/>
                    <a:pt x="1800967" y="460961"/>
                    <a:pt x="1843628" y="524107"/>
                  </a:cubicBezTo>
                  <a:lnTo>
                    <a:pt x="1859380" y="553128"/>
                  </a:lnTo>
                  <a:lnTo>
                    <a:pt x="1884339" y="550612"/>
                  </a:lnTo>
                  <a:cubicBezTo>
                    <a:pt x="2015447" y="550612"/>
                    <a:pt x="2127937" y="630325"/>
                    <a:pt x="2175988" y="743930"/>
                  </a:cubicBezTo>
                  <a:lnTo>
                    <a:pt x="2180885" y="759703"/>
                  </a:lnTo>
                  <a:lnTo>
                    <a:pt x="2191569" y="756387"/>
                  </a:lnTo>
                  <a:cubicBezTo>
                    <a:pt x="2205457" y="753545"/>
                    <a:pt x="2219836" y="752052"/>
                    <a:pt x="2234564" y="752052"/>
                  </a:cubicBezTo>
                  <a:cubicBezTo>
                    <a:pt x="2337661" y="752052"/>
                    <a:pt x="2423678" y="825183"/>
                    <a:pt x="2443572" y="922399"/>
                  </a:cubicBezTo>
                  <a:lnTo>
                    <a:pt x="2445282" y="939364"/>
                  </a:lnTo>
                  <a:lnTo>
                    <a:pt x="2508998" y="945787"/>
                  </a:lnTo>
                  <a:lnTo>
                    <a:pt x="2544134" y="956223"/>
                  </a:lnTo>
                  <a:lnTo>
                    <a:pt x="2544134" y="1972545"/>
                  </a:lnTo>
                  <a:lnTo>
                    <a:pt x="354884" y="1972545"/>
                  </a:lnTo>
                  <a:lnTo>
                    <a:pt x="342134" y="1965625"/>
                  </a:lnTo>
                  <a:cubicBezTo>
                    <a:pt x="295511" y="1934418"/>
                    <a:pt x="255183" y="1892469"/>
                    <a:pt x="244050" y="1838062"/>
                  </a:cubicBezTo>
                  <a:lnTo>
                    <a:pt x="241474" y="1812505"/>
                  </a:lnTo>
                  <a:lnTo>
                    <a:pt x="236764" y="1816784"/>
                  </a:lnTo>
                  <a:cubicBezTo>
                    <a:pt x="198653" y="1842531"/>
                    <a:pt x="152709" y="1857566"/>
                    <a:pt x="103253" y="1857566"/>
                  </a:cubicBezTo>
                  <a:cubicBezTo>
                    <a:pt x="70283" y="1857566"/>
                    <a:pt x="38873" y="1850884"/>
                    <a:pt x="10304" y="1838801"/>
                  </a:cubicBezTo>
                  <a:lnTo>
                    <a:pt x="0" y="1833208"/>
                  </a:lnTo>
                  <a:lnTo>
                    <a:pt x="0" y="1404340"/>
                  </a:lnTo>
                  <a:lnTo>
                    <a:pt x="10304" y="1398747"/>
                  </a:lnTo>
                  <a:cubicBezTo>
                    <a:pt x="38873" y="1386663"/>
                    <a:pt x="70283" y="1379981"/>
                    <a:pt x="103253" y="1379981"/>
                  </a:cubicBezTo>
                  <a:cubicBezTo>
                    <a:pt x="119738" y="1379981"/>
                    <a:pt x="135833" y="1381652"/>
                    <a:pt x="151378" y="1384832"/>
                  </a:cubicBezTo>
                  <a:lnTo>
                    <a:pt x="162402" y="1388255"/>
                  </a:lnTo>
                  <a:lnTo>
                    <a:pt x="159919" y="1363619"/>
                  </a:lnTo>
                  <a:cubicBezTo>
                    <a:pt x="159919" y="1163525"/>
                    <a:pt x="322127" y="1001317"/>
                    <a:pt x="522221" y="1001317"/>
                  </a:cubicBezTo>
                  <a:cubicBezTo>
                    <a:pt x="547233" y="1001317"/>
                    <a:pt x="571652" y="1003852"/>
                    <a:pt x="595237" y="1008678"/>
                  </a:cubicBezTo>
                  <a:lnTo>
                    <a:pt x="617610" y="1015623"/>
                  </a:lnTo>
                  <a:lnTo>
                    <a:pt x="630288" y="1000258"/>
                  </a:lnTo>
                  <a:cubicBezTo>
                    <a:pt x="695852" y="934694"/>
                    <a:pt x="786427" y="894142"/>
                    <a:pt x="886474" y="894142"/>
                  </a:cubicBezTo>
                  <a:lnTo>
                    <a:pt x="896697" y="895173"/>
                  </a:lnTo>
                  <a:lnTo>
                    <a:pt x="889510" y="872020"/>
                  </a:lnTo>
                  <a:cubicBezTo>
                    <a:pt x="887519" y="862290"/>
                    <a:pt x="886474" y="852216"/>
                    <a:pt x="886474" y="841898"/>
                  </a:cubicBezTo>
                  <a:cubicBezTo>
                    <a:pt x="886474" y="769671"/>
                    <a:pt x="937707" y="709409"/>
                    <a:pt x="1005814" y="695472"/>
                  </a:cubicBezTo>
                  <a:lnTo>
                    <a:pt x="1011986" y="694850"/>
                  </a:lnTo>
                  <a:lnTo>
                    <a:pt x="1016112" y="653922"/>
                  </a:lnTo>
                  <a:cubicBezTo>
                    <a:pt x="1043262" y="521245"/>
                    <a:pt x="1160655" y="421440"/>
                    <a:pt x="1301359" y="421440"/>
                  </a:cubicBezTo>
                  <a:lnTo>
                    <a:pt x="1342724" y="425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15" name="그룹 14">
              <a:extLst>
                <a:ext uri="{FF2B5EF4-FFF2-40B4-BE49-F238E27FC236}">
                  <a16:creationId xmlns:a16="http://schemas.microsoft.com/office/drawing/2014/main" id="{835AEBDB-6E77-465B-802B-2411CB9307EC}"/>
                </a:ext>
              </a:extLst>
            </p:cNvPr>
            <p:cNvGrpSpPr/>
            <p:nvPr userDrawn="1"/>
          </p:nvGrpSpPr>
          <p:grpSpPr>
            <a:xfrm>
              <a:off x="1278074" y="2571749"/>
              <a:ext cx="413353" cy="794587"/>
              <a:chOff x="5304862" y="-789923"/>
              <a:chExt cx="645890" cy="1241591"/>
            </a:xfrm>
          </p:grpSpPr>
          <p:grpSp>
            <p:nvGrpSpPr>
              <p:cNvPr id="16" name="그룹 15">
                <a:extLst>
                  <a:ext uri="{FF2B5EF4-FFF2-40B4-BE49-F238E27FC236}">
                    <a16:creationId xmlns:a16="http://schemas.microsoft.com/office/drawing/2014/main" id="{5E76A47E-F7A7-4DA1-9B8C-D7B1A60D5D71}"/>
                  </a:ext>
                </a:extLst>
              </p:cNvPr>
              <p:cNvGrpSpPr/>
              <p:nvPr userDrawn="1"/>
            </p:nvGrpSpPr>
            <p:grpSpPr>
              <a:xfrm>
                <a:off x="5377232" y="-789923"/>
                <a:ext cx="495969" cy="1052585"/>
                <a:chOff x="5868144" y="-857099"/>
                <a:chExt cx="495969" cy="1052585"/>
              </a:xfrm>
            </p:grpSpPr>
            <p:sp>
              <p:nvSpPr>
                <p:cNvPr id="21" name="이등변 삼각형 49">
                  <a:extLst>
                    <a:ext uri="{FF2B5EF4-FFF2-40B4-BE49-F238E27FC236}">
                      <a16:creationId xmlns:a16="http://schemas.microsoft.com/office/drawing/2014/main" id="{67190486-51A1-4AB6-8B4F-B570F9832336}"/>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도형 21">
                  <a:extLst>
                    <a:ext uri="{FF2B5EF4-FFF2-40B4-BE49-F238E27FC236}">
                      <a16:creationId xmlns:a16="http://schemas.microsoft.com/office/drawing/2014/main" id="{56F15390-B3DB-4D76-834D-291CE0D12AD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id="{3BA87288-70D8-4753-8DAA-8CA1C332EF6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타원 16">
                <a:extLst>
                  <a:ext uri="{FF2B5EF4-FFF2-40B4-BE49-F238E27FC236}">
                    <a16:creationId xmlns:a16="http://schemas.microsoft.com/office/drawing/2014/main" id="{AD475AD4-CA04-4B61-9BB4-408BA6A11E0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B106404-A3F8-4193-8435-FA430BEB5473}"/>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도형 18">
                <a:extLst>
                  <a:ext uri="{FF2B5EF4-FFF2-40B4-BE49-F238E27FC236}">
                    <a16:creationId xmlns:a16="http://schemas.microsoft.com/office/drawing/2014/main" id="{9408417A-6F35-4CB8-93DD-4FB5074FE702}"/>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자유형: 도형 19">
                <a:extLst>
                  <a:ext uri="{FF2B5EF4-FFF2-40B4-BE49-F238E27FC236}">
                    <a16:creationId xmlns:a16="http://schemas.microsoft.com/office/drawing/2014/main" id="{3058858D-8ACE-40F2-B778-D2BFBF4553F3}"/>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 name="Frame 11"/>
          <p:cNvSpPr/>
          <p:nvPr userDrawn="1"/>
        </p:nvSpPr>
        <p:spPr>
          <a:xfrm>
            <a:off x="251520" y="339502"/>
            <a:ext cx="8640960" cy="4464496"/>
          </a:xfrm>
          <a:prstGeom prst="frame">
            <a:avLst>
              <a:gd name="adj1" fmla="val 123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34037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1360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3707904" y="1203090"/>
            <a:ext cx="1710999" cy="3600908"/>
            <a:chOff x="3797105" y="1404992"/>
            <a:chExt cx="1548895" cy="3471014"/>
          </a:xfrm>
        </p:grpSpPr>
        <p:sp>
          <p:nvSpPr>
            <p:cNvPr id="9" name="Rectangle 8"/>
            <p:cNvSpPr/>
            <p:nvPr userDrawn="1"/>
          </p:nvSpPr>
          <p:spPr>
            <a:xfrm>
              <a:off x="3797105" y="1909048"/>
              <a:ext cx="1548000" cy="24629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Isosceles Triangle 11"/>
            <p:cNvSpPr/>
            <p:nvPr userDrawn="1"/>
          </p:nvSpPr>
          <p:spPr>
            <a:xfrm>
              <a:off x="3797105" y="1404992"/>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Isosceles Triangle 13"/>
            <p:cNvSpPr/>
            <p:nvPr userDrawn="1"/>
          </p:nvSpPr>
          <p:spPr>
            <a:xfrm rot="10800000">
              <a:off x="3798000" y="4371950"/>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8" name="Picture Placeholder 2"/>
          <p:cNvSpPr>
            <a:spLocks noGrp="1"/>
          </p:cNvSpPr>
          <p:nvPr>
            <p:ph type="pic" idx="1" hasCustomPrompt="1"/>
          </p:nvPr>
        </p:nvSpPr>
        <p:spPr>
          <a:xfrm>
            <a:off x="3787227" y="1312181"/>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2" hasCustomPrompt="1"/>
          </p:nvPr>
        </p:nvSpPr>
        <p:spPr>
          <a:xfrm>
            <a:off x="2059035"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330843"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4" hasCustomPrompt="1"/>
          </p:nvPr>
        </p:nvSpPr>
        <p:spPr>
          <a:xfrm>
            <a:off x="7243611"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5" hasCustomPrompt="1"/>
          </p:nvPr>
        </p:nvSpPr>
        <p:spPr>
          <a:xfrm>
            <a:off x="5515419"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19330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507854"/>
            <a:ext cx="9144000" cy="16356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52329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9192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66" r:id="rId8"/>
    <p:sldLayoutId id="2147483667" r:id="rId9"/>
    <p:sldLayoutId id="2147483668" r:id="rId10"/>
    <p:sldLayoutId id="2147483669" r:id="rId11"/>
    <p:sldLayoutId id="2147483670" r:id="rId12"/>
    <p:sldLayoutId id="2147483671" r:id="rId13"/>
    <p:sldLayoutId id="2147483665" r:id="rId14"/>
    <p:sldLayoutId id="2147483672" r:id="rId15"/>
    <p:sldLayoutId id="2147483656" r:id="rId16"/>
    <p:sldLayoutId id="2147483673" r:id="rId17"/>
    <p:sldLayoutId id="2147483674" r:id="rId18"/>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4.xml"/><Relationship Id="rId4" Type="http://schemas.openxmlformats.org/officeDocument/2006/relationships/chart" Target="../charts/char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8.jpg"/><Relationship Id="rId1" Type="http://schemas.openxmlformats.org/officeDocument/2006/relationships/slideLayout" Target="../slideLayouts/slideLayout15.xml"/><Relationship Id="rId5" Type="http://schemas.openxmlformats.org/officeDocument/2006/relationships/image" Target="../media/image5.jp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jfif"/><Relationship Id="rId2" Type="http://schemas.openxmlformats.org/officeDocument/2006/relationships/image" Target="../media/image10.jpg"/><Relationship Id="rId1" Type="http://schemas.openxmlformats.org/officeDocument/2006/relationships/slideLayout" Target="../slideLayouts/slideLayout14.xml"/><Relationship Id="rId5" Type="http://schemas.openxmlformats.org/officeDocument/2006/relationships/image" Target="../media/image13.jfif"/><Relationship Id="rId4" Type="http://schemas.openxmlformats.org/officeDocument/2006/relationships/image" Target="../media/image12.jpg"/></Relationships>
</file>

<file path=ppt/slides/_rels/slide24.xml.rels><?xml version="1.0" encoding="UTF-8" standalone="yes"?>
<Relationships xmlns="http://schemas.openxmlformats.org/package/2006/relationships"><Relationship Id="rId3" Type="http://schemas.openxmlformats.org/officeDocument/2006/relationships/image" Target="../media/image11.jfif"/><Relationship Id="rId2" Type="http://schemas.openxmlformats.org/officeDocument/2006/relationships/image" Target="../media/image10.jpg"/><Relationship Id="rId1" Type="http://schemas.openxmlformats.org/officeDocument/2006/relationships/slideLayout" Target="../slideLayouts/slideLayout14.xml"/><Relationship Id="rId5" Type="http://schemas.openxmlformats.org/officeDocument/2006/relationships/image" Target="../media/image13.jfif"/><Relationship Id="rId4" Type="http://schemas.openxmlformats.org/officeDocument/2006/relationships/image" Target="../media/image12.jp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Layout" Target="../slideLayouts/slideLayout10.xml"/><Relationship Id="rId4" Type="http://schemas.openxmlformats.org/officeDocument/2006/relationships/image" Target="../media/image1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8.jfif"/><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g"/><Relationship Id="rId4"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slide" Target="slide37.xml"/><Relationship Id="rId5" Type="http://schemas.openxmlformats.org/officeDocument/2006/relationships/image" Target="../media/image23.png"/><Relationship Id="rId4" Type="http://schemas.openxmlformats.org/officeDocument/2006/relationships/image" Target="../media/image22.jpg"/></Relationships>
</file>

<file path=ppt/slides/_rels/slide37.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audio" Target="../media/audio2.wav"/><Relationship Id="rId7" Type="http://schemas.openxmlformats.org/officeDocument/2006/relationships/image" Target="../media/image27.png"/><Relationship Id="rId12" Type="http://schemas.openxmlformats.org/officeDocument/2006/relationships/image" Target="../media/image30.png"/><Relationship Id="rId2" Type="http://schemas.openxmlformats.org/officeDocument/2006/relationships/audio" Target="../media/audio1.wav"/><Relationship Id="rId1" Type="http://schemas.openxmlformats.org/officeDocument/2006/relationships/slideLayout" Target="../slideLayouts/slideLayout19.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image" Target="../media/image25.JPG"/><Relationship Id="rId10" Type="http://schemas.openxmlformats.org/officeDocument/2006/relationships/slide" Target="slide38.xml"/><Relationship Id="rId4" Type="http://schemas.openxmlformats.org/officeDocument/2006/relationships/audio" Target="../media/audio3.wav"/><Relationship Id="rId9" Type="http://schemas.openxmlformats.org/officeDocument/2006/relationships/image" Target="../media/image28.png"/></Relationships>
</file>

<file path=ppt/slides/_rels/slide38.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audio" Target="../media/audio2.wav"/><Relationship Id="rId7" Type="http://schemas.openxmlformats.org/officeDocument/2006/relationships/image" Target="../media/image27.png"/><Relationship Id="rId12" Type="http://schemas.openxmlformats.org/officeDocument/2006/relationships/image" Target="../media/image30.png"/><Relationship Id="rId2" Type="http://schemas.openxmlformats.org/officeDocument/2006/relationships/audio" Target="../media/audio1.wav"/><Relationship Id="rId1" Type="http://schemas.openxmlformats.org/officeDocument/2006/relationships/slideLayout" Target="../slideLayouts/slideLayout19.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image" Target="../media/image31.JPG"/><Relationship Id="rId10" Type="http://schemas.openxmlformats.org/officeDocument/2006/relationships/slide" Target="slide39.xml"/><Relationship Id="rId4" Type="http://schemas.openxmlformats.org/officeDocument/2006/relationships/audio" Target="../media/audio3.wav"/><Relationship Id="rId9" Type="http://schemas.openxmlformats.org/officeDocument/2006/relationships/image" Target="../media/image28.png"/></Relationships>
</file>

<file path=ppt/slides/_rels/slide39.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audio" Target="../media/audio2.wav"/><Relationship Id="rId7" Type="http://schemas.openxmlformats.org/officeDocument/2006/relationships/image" Target="../media/image27.png"/><Relationship Id="rId12" Type="http://schemas.openxmlformats.org/officeDocument/2006/relationships/image" Target="../media/image30.png"/><Relationship Id="rId2" Type="http://schemas.openxmlformats.org/officeDocument/2006/relationships/audio" Target="../media/audio1.wav"/><Relationship Id="rId1" Type="http://schemas.openxmlformats.org/officeDocument/2006/relationships/slideLayout" Target="../slideLayouts/slideLayout19.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image" Target="../media/image32.JPG"/><Relationship Id="rId10" Type="http://schemas.openxmlformats.org/officeDocument/2006/relationships/slide" Target="slide40.xml"/><Relationship Id="rId4" Type="http://schemas.openxmlformats.org/officeDocument/2006/relationships/audio" Target="../media/audio3.wav"/><Relationship Id="rId9"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audio" Target="../media/audio2.wav"/><Relationship Id="rId7" Type="http://schemas.openxmlformats.org/officeDocument/2006/relationships/image" Target="../media/image27.png"/><Relationship Id="rId12" Type="http://schemas.openxmlformats.org/officeDocument/2006/relationships/image" Target="../media/image30.png"/><Relationship Id="rId2" Type="http://schemas.openxmlformats.org/officeDocument/2006/relationships/audio" Target="../media/audio1.wav"/><Relationship Id="rId1" Type="http://schemas.openxmlformats.org/officeDocument/2006/relationships/slideLayout" Target="../slideLayouts/slideLayout19.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image" Target="../media/image33.JPG"/><Relationship Id="rId10" Type="http://schemas.openxmlformats.org/officeDocument/2006/relationships/slide" Target="slide41.xml"/><Relationship Id="rId4" Type="http://schemas.openxmlformats.org/officeDocument/2006/relationships/audio" Target="../media/audio3.wav"/><Relationship Id="rId9" Type="http://schemas.openxmlformats.org/officeDocument/2006/relationships/image" Target="../media/image28.png"/></Relationships>
</file>

<file path=ppt/slides/_rels/slide4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4.png"/><Relationship Id="rId3" Type="http://schemas.openxmlformats.org/officeDocument/2006/relationships/audio" Target="../media/audio2.wav"/><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audio" Target="../media/audio1.wav"/><Relationship Id="rId1" Type="http://schemas.openxmlformats.org/officeDocument/2006/relationships/slideLayout" Target="../slideLayouts/slideLayout19.xml"/><Relationship Id="rId6" Type="http://schemas.openxmlformats.org/officeDocument/2006/relationships/image" Target="../media/image34.JPG"/><Relationship Id="rId11" Type="http://schemas.openxmlformats.org/officeDocument/2006/relationships/image" Target="../media/image29.png"/><Relationship Id="rId5" Type="http://schemas.openxmlformats.org/officeDocument/2006/relationships/audio" Target="../media/audio4.wav"/><Relationship Id="rId15" Type="http://schemas.openxmlformats.org/officeDocument/2006/relationships/slide" Target="slide35.xml"/><Relationship Id="rId10" Type="http://schemas.openxmlformats.org/officeDocument/2006/relationships/image" Target="../media/image28.png"/><Relationship Id="rId4" Type="http://schemas.openxmlformats.org/officeDocument/2006/relationships/audio" Target="../media/audio3.wav"/><Relationship Id="rId9" Type="http://schemas.openxmlformats.org/officeDocument/2006/relationships/slide" Target="slide40.xml"/><Relationship Id="rId1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39552" y="1563638"/>
            <a:ext cx="3816424" cy="2630380"/>
          </a:xfrm>
        </p:spPr>
        <p:txBody>
          <a:bodyPr/>
          <a:lstStyle/>
          <a:p>
            <a:pPr>
              <a:lnSpc>
                <a:spcPct val="150000"/>
              </a:lnSpc>
              <a:spcBef>
                <a:spcPts val="1800"/>
              </a:spcBef>
            </a:pPr>
            <a:r>
              <a:rPr lang="en-US" altLang="ko-KR" sz="4400" dirty="0" smtClean="0">
                <a:ea typeface="맑은 고딕" pitchFamily="50" charset="-127"/>
              </a:rPr>
              <a:t>CÁCH </a:t>
            </a:r>
            <a:r>
              <a:rPr lang="en-US" altLang="ko-KR" sz="4400" dirty="0" smtClean="0">
                <a:ea typeface="맑은 고딕" pitchFamily="50" charset="-127"/>
              </a:rPr>
              <a:t>MẠNG GIẢI PHÓNG DÂN </a:t>
            </a:r>
            <a:r>
              <a:rPr lang="en-US" altLang="ko-KR" sz="4400" dirty="0" smtClean="0">
                <a:ea typeface="맑은 고딕" pitchFamily="50" charset="-127"/>
              </a:rPr>
              <a:t>TỘC</a:t>
            </a:r>
            <a:endParaRPr lang="en-US" altLang="ko-KR" sz="4400" dirty="0"/>
          </a:p>
        </p:txBody>
      </p:sp>
      <p:sp>
        <p:nvSpPr>
          <p:cNvPr id="7" name="Text Placeholder 3"/>
          <p:cNvSpPr txBox="1">
            <a:spLocks/>
          </p:cNvSpPr>
          <p:nvPr/>
        </p:nvSpPr>
        <p:spPr>
          <a:xfrm>
            <a:off x="395536" y="519522"/>
            <a:ext cx="5129189" cy="1080120"/>
          </a:xfrm>
          <a:prstGeom prst="rect">
            <a:avLst/>
          </a:prstGeom>
        </p:spPr>
        <p:txBody>
          <a:bodyPr anchor="ctr"/>
          <a:lstStyle>
            <a:lvl1pPr marL="0" indent="0" algn="l" defTabSz="914400" rtl="0" eaLnBrk="1" latinLnBrk="1" hangingPunct="1">
              <a:spcBef>
                <a:spcPct val="20000"/>
              </a:spcBef>
              <a:buFont typeface="Arial" pitchFamily="34" charset="0"/>
              <a:buNone/>
              <a:defRPr sz="1400" b="0" kern="1200" baseline="0">
                <a:solidFill>
                  <a:schemeClr val="tx1">
                    <a:lumMod val="75000"/>
                    <a:lumOff val="25000"/>
                  </a:schemeClr>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defRPr/>
            </a:pPr>
            <a:r>
              <a:rPr lang="en-US" altLang="ko-KR" sz="2800" b="1" i="1" dirty="0" smtClean="0"/>
              <a:t>TƯ TƯỞNG </a:t>
            </a:r>
            <a:r>
              <a:rPr lang="en-US" altLang="ko-KR" sz="2800" b="1" i="1" dirty="0" smtClean="0"/>
              <a:t>HỒ </a:t>
            </a:r>
            <a:r>
              <a:rPr lang="en-US" altLang="ko-KR" sz="2800" b="1" i="1" dirty="0" smtClean="0"/>
              <a:t>CHÍ MINH VỀ</a:t>
            </a:r>
            <a:endParaRPr lang="en-US" altLang="ko-KR" sz="2800" b="1" i="1" dirty="0"/>
          </a:p>
        </p:txBody>
      </p:sp>
      <p:sp>
        <p:nvSpPr>
          <p:cNvPr id="8" name="Rectangle 7"/>
          <p:cNvSpPr/>
          <p:nvPr/>
        </p:nvSpPr>
        <p:spPr>
          <a:xfrm>
            <a:off x="0" y="4731990"/>
            <a:ext cx="9143999" cy="411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Arial Black" panose="020B0A04020102020204" pitchFamily="34" charset="0"/>
              </a:rPr>
              <a:t>Nhóm 1 – TTHCM </a:t>
            </a:r>
            <a:r>
              <a:rPr lang="en-US" sz="1600" dirty="0" smtClean="0">
                <a:solidFill>
                  <a:schemeClr val="tx1"/>
                </a:solidFill>
                <a:latin typeface="Arial Black" panose="020B0A04020102020204" pitchFamily="34" charset="0"/>
              </a:rPr>
              <a:t>KDTM.2</a:t>
            </a:r>
            <a:endParaRPr lang="en-US" sz="1600" dirty="0">
              <a:solidFill>
                <a:schemeClr val="tx1"/>
              </a:solidFill>
              <a:latin typeface="Arial Black" panose="020B0A04020102020204" pitchFamily="34" charset="0"/>
            </a:endParaRPr>
          </a:p>
        </p:txBody>
      </p:sp>
      <p:pic>
        <p:nvPicPr>
          <p:cNvPr id="9" name="Picture Placeholder 7"/>
          <p:cNvPicPr>
            <a:picLocks noChangeAspect="1"/>
          </p:cNvPicPr>
          <p:nvPr/>
        </p:nvPicPr>
        <p:blipFill>
          <a:blip r:embed="rId2">
            <a:extLst>
              <a:ext uri="{28A0092B-C50C-407E-A947-70E740481C1C}">
                <a14:useLocalDpi xmlns:a14="http://schemas.microsoft.com/office/drawing/2010/main" val="0"/>
              </a:ext>
            </a:extLst>
          </a:blip>
          <a:srcRect l="18324" r="18324"/>
          <a:stretch>
            <a:fillRect/>
          </a:stretch>
        </p:blipFill>
        <p:spPr>
          <a:xfrm>
            <a:off x="5805082" y="2283718"/>
            <a:ext cx="3328573" cy="2954119"/>
          </a:xfrm>
          <a:prstGeom prst="ellipse">
            <a:avLst/>
          </a:prstGeom>
          <a:ln>
            <a:noFill/>
          </a:ln>
          <a:effectLst>
            <a:outerShdw blurRad="50800" dist="38100" dir="10800000" algn="r" rotWithShape="0">
              <a:prstClr val="black">
                <a:alpha val="40000"/>
              </a:prstClr>
            </a:outerShdw>
            <a:softEdge rad="112500"/>
          </a:effectLst>
        </p:spPr>
      </p:pic>
    </p:spTree>
    <p:extLst>
      <p:ext uri="{BB962C8B-B14F-4D97-AF65-F5344CB8AC3E}">
        <p14:creationId xmlns:p14="http://schemas.microsoft.com/office/powerpoint/2010/main" val="297184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arn(inVertical)">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39775"/>
            <a:ext cx="9144000" cy="576064"/>
          </a:xfrm>
        </p:spPr>
        <p:txBody>
          <a:bodyPr/>
          <a:lstStyle/>
          <a:p>
            <a:r>
              <a:rPr lang="en-US" sz="2800" b="1" u="sng" dirty="0" smtClean="0"/>
              <a:t>Mục </a:t>
            </a:r>
            <a:r>
              <a:rPr lang="en-US" sz="2800" b="1" u="sng" dirty="0"/>
              <a:t>tiêu của cách mạng giải phóng dân </a:t>
            </a:r>
            <a:r>
              <a:rPr lang="en-US" sz="2800" b="1" u="sng" dirty="0" smtClean="0"/>
              <a:t>tộc</a:t>
            </a:r>
            <a:endParaRPr lang="en-US" sz="2800" b="1" u="sng" dirty="0"/>
          </a:p>
        </p:txBody>
      </p:sp>
      <p:grpSp>
        <p:nvGrpSpPr>
          <p:cNvPr id="7" name="Group 6"/>
          <p:cNvGrpSpPr/>
          <p:nvPr/>
        </p:nvGrpSpPr>
        <p:grpSpPr>
          <a:xfrm>
            <a:off x="1150977" y="2584607"/>
            <a:ext cx="864096" cy="585152"/>
            <a:chOff x="698280" y="1347614"/>
            <a:chExt cx="1221638" cy="864096"/>
          </a:xfrm>
        </p:grpSpPr>
        <p:sp>
          <p:nvSpPr>
            <p:cNvPr id="5" name="Chevron 4"/>
            <p:cNvSpPr/>
            <p:nvPr/>
          </p:nvSpPr>
          <p:spPr>
            <a:xfrm>
              <a:off x="755576" y="1347614"/>
              <a:ext cx="1107046"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cs typeface="Arial" pitchFamily="34" charset="0"/>
              </a:endParaRPr>
            </a:p>
          </p:txBody>
        </p:sp>
        <p:sp>
          <p:nvSpPr>
            <p:cNvPr id="4" name="Freeform 3"/>
            <p:cNvSpPr/>
            <p:nvPr/>
          </p:nvSpPr>
          <p:spPr>
            <a:xfrm>
              <a:off x="698280" y="1809374"/>
              <a:ext cx="1221638" cy="402336"/>
            </a:xfrm>
            <a:custGeom>
              <a:avLst/>
              <a:gdLst>
                <a:gd name="connsiteX0" fmla="*/ 1221638 w 1221638"/>
                <a:gd name="connsiteY0" fmla="*/ 0 h 402336"/>
                <a:gd name="connsiteX1" fmla="*/ 943660 w 1221638"/>
                <a:gd name="connsiteY1" fmla="*/ 402336 h 402336"/>
                <a:gd name="connsiteX2" fmla="*/ 0 w 1221638"/>
                <a:gd name="connsiteY2" fmla="*/ 387705 h 402336"/>
              </a:gdLst>
              <a:ahLst/>
              <a:cxnLst>
                <a:cxn ang="0">
                  <a:pos x="connsiteX0" y="connsiteY0"/>
                </a:cxn>
                <a:cxn ang="0">
                  <a:pos x="connsiteX1" y="connsiteY1"/>
                </a:cxn>
                <a:cxn ang="0">
                  <a:pos x="connsiteX2" y="connsiteY2"/>
                </a:cxn>
              </a:cxnLst>
              <a:rect l="l" t="t" r="r" b="b"/>
              <a:pathLst>
                <a:path w="1221638" h="402336">
                  <a:moveTo>
                    <a:pt x="1221638" y="0"/>
                  </a:moveTo>
                  <a:lnTo>
                    <a:pt x="943660" y="402336"/>
                  </a:lnTo>
                  <a:lnTo>
                    <a:pt x="0" y="387705"/>
                  </a:lnTo>
                </a:path>
              </a:pathLst>
            </a:cu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lumMod val="75000"/>
                    <a:lumOff val="25000"/>
                  </a:schemeClr>
                </a:solidFill>
              </a:endParaRPr>
            </a:p>
          </p:txBody>
        </p:sp>
      </p:grpSp>
      <p:grpSp>
        <p:nvGrpSpPr>
          <p:cNvPr id="9" name="Group 8"/>
          <p:cNvGrpSpPr/>
          <p:nvPr/>
        </p:nvGrpSpPr>
        <p:grpSpPr>
          <a:xfrm flipV="1">
            <a:off x="2646990" y="2584607"/>
            <a:ext cx="864096" cy="585152"/>
            <a:chOff x="698280" y="1347614"/>
            <a:chExt cx="1221638" cy="864096"/>
          </a:xfrm>
        </p:grpSpPr>
        <p:sp>
          <p:nvSpPr>
            <p:cNvPr id="10" name="Chevron 9"/>
            <p:cNvSpPr/>
            <p:nvPr/>
          </p:nvSpPr>
          <p:spPr>
            <a:xfrm>
              <a:off x="755576" y="1347614"/>
              <a:ext cx="1107046"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cs typeface="Arial" pitchFamily="34" charset="0"/>
              </a:endParaRPr>
            </a:p>
          </p:txBody>
        </p:sp>
        <p:sp>
          <p:nvSpPr>
            <p:cNvPr id="11" name="Freeform 10"/>
            <p:cNvSpPr/>
            <p:nvPr/>
          </p:nvSpPr>
          <p:spPr>
            <a:xfrm>
              <a:off x="698280" y="1809374"/>
              <a:ext cx="1221638" cy="402336"/>
            </a:xfrm>
            <a:custGeom>
              <a:avLst/>
              <a:gdLst>
                <a:gd name="connsiteX0" fmla="*/ 1221638 w 1221638"/>
                <a:gd name="connsiteY0" fmla="*/ 0 h 402336"/>
                <a:gd name="connsiteX1" fmla="*/ 943660 w 1221638"/>
                <a:gd name="connsiteY1" fmla="*/ 402336 h 402336"/>
                <a:gd name="connsiteX2" fmla="*/ 0 w 1221638"/>
                <a:gd name="connsiteY2" fmla="*/ 387705 h 402336"/>
              </a:gdLst>
              <a:ahLst/>
              <a:cxnLst>
                <a:cxn ang="0">
                  <a:pos x="connsiteX0" y="connsiteY0"/>
                </a:cxn>
                <a:cxn ang="0">
                  <a:pos x="connsiteX1" y="connsiteY1"/>
                </a:cxn>
                <a:cxn ang="0">
                  <a:pos x="connsiteX2" y="connsiteY2"/>
                </a:cxn>
              </a:cxnLst>
              <a:rect l="l" t="t" r="r" b="b"/>
              <a:pathLst>
                <a:path w="1221638" h="402336">
                  <a:moveTo>
                    <a:pt x="1221638" y="0"/>
                  </a:moveTo>
                  <a:lnTo>
                    <a:pt x="943660" y="402336"/>
                  </a:lnTo>
                  <a:lnTo>
                    <a:pt x="0" y="387705"/>
                  </a:lnTo>
                </a:path>
              </a:pathLst>
            </a:cu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lumMod val="75000"/>
                    <a:lumOff val="25000"/>
                  </a:schemeClr>
                </a:solidFill>
              </a:endParaRPr>
            </a:p>
          </p:txBody>
        </p:sp>
      </p:grpSp>
      <p:grpSp>
        <p:nvGrpSpPr>
          <p:cNvPr id="12" name="Group 11"/>
          <p:cNvGrpSpPr/>
          <p:nvPr/>
        </p:nvGrpSpPr>
        <p:grpSpPr>
          <a:xfrm>
            <a:off x="4143003" y="2584607"/>
            <a:ext cx="864096" cy="585152"/>
            <a:chOff x="698280" y="1347614"/>
            <a:chExt cx="1221638" cy="864096"/>
          </a:xfrm>
        </p:grpSpPr>
        <p:sp>
          <p:nvSpPr>
            <p:cNvPr id="13" name="Chevron 12"/>
            <p:cNvSpPr/>
            <p:nvPr/>
          </p:nvSpPr>
          <p:spPr>
            <a:xfrm>
              <a:off x="755576" y="1347614"/>
              <a:ext cx="1107046"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cs typeface="Arial" pitchFamily="34" charset="0"/>
              </a:endParaRPr>
            </a:p>
          </p:txBody>
        </p:sp>
        <p:sp>
          <p:nvSpPr>
            <p:cNvPr id="14" name="Freeform 13"/>
            <p:cNvSpPr/>
            <p:nvPr/>
          </p:nvSpPr>
          <p:spPr>
            <a:xfrm>
              <a:off x="698280" y="1809374"/>
              <a:ext cx="1221638" cy="402336"/>
            </a:xfrm>
            <a:custGeom>
              <a:avLst/>
              <a:gdLst>
                <a:gd name="connsiteX0" fmla="*/ 1221638 w 1221638"/>
                <a:gd name="connsiteY0" fmla="*/ 0 h 402336"/>
                <a:gd name="connsiteX1" fmla="*/ 943660 w 1221638"/>
                <a:gd name="connsiteY1" fmla="*/ 402336 h 402336"/>
                <a:gd name="connsiteX2" fmla="*/ 0 w 1221638"/>
                <a:gd name="connsiteY2" fmla="*/ 387705 h 402336"/>
              </a:gdLst>
              <a:ahLst/>
              <a:cxnLst>
                <a:cxn ang="0">
                  <a:pos x="connsiteX0" y="connsiteY0"/>
                </a:cxn>
                <a:cxn ang="0">
                  <a:pos x="connsiteX1" y="connsiteY1"/>
                </a:cxn>
                <a:cxn ang="0">
                  <a:pos x="connsiteX2" y="connsiteY2"/>
                </a:cxn>
              </a:cxnLst>
              <a:rect l="l" t="t" r="r" b="b"/>
              <a:pathLst>
                <a:path w="1221638" h="402336">
                  <a:moveTo>
                    <a:pt x="1221638" y="0"/>
                  </a:moveTo>
                  <a:lnTo>
                    <a:pt x="943660" y="402336"/>
                  </a:lnTo>
                  <a:lnTo>
                    <a:pt x="0" y="387705"/>
                  </a:lnTo>
                </a:path>
              </a:pathLst>
            </a:cu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lumMod val="75000"/>
                    <a:lumOff val="25000"/>
                  </a:schemeClr>
                </a:solidFill>
              </a:endParaRPr>
            </a:p>
          </p:txBody>
        </p:sp>
      </p:grpSp>
      <p:grpSp>
        <p:nvGrpSpPr>
          <p:cNvPr id="15" name="Group 14"/>
          <p:cNvGrpSpPr/>
          <p:nvPr/>
        </p:nvGrpSpPr>
        <p:grpSpPr>
          <a:xfrm flipV="1">
            <a:off x="5639016" y="2584607"/>
            <a:ext cx="864096" cy="585152"/>
            <a:chOff x="698280" y="1347614"/>
            <a:chExt cx="1221638" cy="864096"/>
          </a:xfrm>
        </p:grpSpPr>
        <p:sp>
          <p:nvSpPr>
            <p:cNvPr id="16" name="Chevron 15"/>
            <p:cNvSpPr/>
            <p:nvPr/>
          </p:nvSpPr>
          <p:spPr>
            <a:xfrm>
              <a:off x="755576" y="1347614"/>
              <a:ext cx="1107046"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cs typeface="Arial" pitchFamily="34" charset="0"/>
              </a:endParaRPr>
            </a:p>
          </p:txBody>
        </p:sp>
        <p:sp>
          <p:nvSpPr>
            <p:cNvPr id="17" name="Freeform 16"/>
            <p:cNvSpPr/>
            <p:nvPr/>
          </p:nvSpPr>
          <p:spPr>
            <a:xfrm>
              <a:off x="698280" y="1809374"/>
              <a:ext cx="1221638" cy="402336"/>
            </a:xfrm>
            <a:custGeom>
              <a:avLst/>
              <a:gdLst>
                <a:gd name="connsiteX0" fmla="*/ 1221638 w 1221638"/>
                <a:gd name="connsiteY0" fmla="*/ 0 h 402336"/>
                <a:gd name="connsiteX1" fmla="*/ 943660 w 1221638"/>
                <a:gd name="connsiteY1" fmla="*/ 402336 h 402336"/>
                <a:gd name="connsiteX2" fmla="*/ 0 w 1221638"/>
                <a:gd name="connsiteY2" fmla="*/ 387705 h 402336"/>
              </a:gdLst>
              <a:ahLst/>
              <a:cxnLst>
                <a:cxn ang="0">
                  <a:pos x="connsiteX0" y="connsiteY0"/>
                </a:cxn>
                <a:cxn ang="0">
                  <a:pos x="connsiteX1" y="connsiteY1"/>
                </a:cxn>
                <a:cxn ang="0">
                  <a:pos x="connsiteX2" y="connsiteY2"/>
                </a:cxn>
              </a:cxnLst>
              <a:rect l="l" t="t" r="r" b="b"/>
              <a:pathLst>
                <a:path w="1221638" h="402336">
                  <a:moveTo>
                    <a:pt x="1221638" y="0"/>
                  </a:moveTo>
                  <a:lnTo>
                    <a:pt x="943660" y="402336"/>
                  </a:lnTo>
                  <a:lnTo>
                    <a:pt x="0" y="387705"/>
                  </a:lnTo>
                </a:path>
              </a:pathLst>
            </a:cu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lumMod val="75000"/>
                    <a:lumOff val="25000"/>
                  </a:schemeClr>
                </a:solidFill>
              </a:endParaRPr>
            </a:p>
          </p:txBody>
        </p:sp>
      </p:grpSp>
      <p:grpSp>
        <p:nvGrpSpPr>
          <p:cNvPr id="21" name="Group 20"/>
          <p:cNvGrpSpPr/>
          <p:nvPr/>
        </p:nvGrpSpPr>
        <p:grpSpPr>
          <a:xfrm>
            <a:off x="7135028" y="2584607"/>
            <a:ext cx="864096" cy="585152"/>
            <a:chOff x="698280" y="1347614"/>
            <a:chExt cx="1221638" cy="864096"/>
          </a:xfrm>
        </p:grpSpPr>
        <p:sp>
          <p:nvSpPr>
            <p:cNvPr id="22" name="Chevron 21"/>
            <p:cNvSpPr/>
            <p:nvPr/>
          </p:nvSpPr>
          <p:spPr>
            <a:xfrm>
              <a:off x="755576" y="1347614"/>
              <a:ext cx="1107046"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cs typeface="Arial" pitchFamily="34" charset="0"/>
              </a:endParaRPr>
            </a:p>
          </p:txBody>
        </p:sp>
        <p:sp>
          <p:nvSpPr>
            <p:cNvPr id="23" name="Freeform 22"/>
            <p:cNvSpPr/>
            <p:nvPr/>
          </p:nvSpPr>
          <p:spPr>
            <a:xfrm>
              <a:off x="698280" y="1809374"/>
              <a:ext cx="1221638" cy="402336"/>
            </a:xfrm>
            <a:custGeom>
              <a:avLst/>
              <a:gdLst>
                <a:gd name="connsiteX0" fmla="*/ 1221638 w 1221638"/>
                <a:gd name="connsiteY0" fmla="*/ 0 h 402336"/>
                <a:gd name="connsiteX1" fmla="*/ 943660 w 1221638"/>
                <a:gd name="connsiteY1" fmla="*/ 402336 h 402336"/>
                <a:gd name="connsiteX2" fmla="*/ 0 w 1221638"/>
                <a:gd name="connsiteY2" fmla="*/ 387705 h 402336"/>
              </a:gdLst>
              <a:ahLst/>
              <a:cxnLst>
                <a:cxn ang="0">
                  <a:pos x="connsiteX0" y="connsiteY0"/>
                </a:cxn>
                <a:cxn ang="0">
                  <a:pos x="connsiteX1" y="connsiteY1"/>
                </a:cxn>
                <a:cxn ang="0">
                  <a:pos x="connsiteX2" y="connsiteY2"/>
                </a:cxn>
              </a:cxnLst>
              <a:rect l="l" t="t" r="r" b="b"/>
              <a:pathLst>
                <a:path w="1221638" h="402336">
                  <a:moveTo>
                    <a:pt x="1221638" y="0"/>
                  </a:moveTo>
                  <a:lnTo>
                    <a:pt x="943660" y="402336"/>
                  </a:lnTo>
                  <a:lnTo>
                    <a:pt x="0" y="387705"/>
                  </a:lnTo>
                </a:path>
              </a:pathLst>
            </a:cu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lumMod val="75000"/>
                    <a:lumOff val="25000"/>
                  </a:schemeClr>
                </a:solidFill>
              </a:endParaRPr>
            </a:p>
          </p:txBody>
        </p:sp>
      </p:grpSp>
      <p:sp>
        <p:nvSpPr>
          <p:cNvPr id="25" name="TextBox 24"/>
          <p:cNvSpPr txBox="1"/>
          <p:nvPr/>
        </p:nvSpPr>
        <p:spPr>
          <a:xfrm>
            <a:off x="3491589" y="2670572"/>
            <a:ext cx="817211" cy="369332"/>
          </a:xfrm>
          <a:prstGeom prst="rect">
            <a:avLst/>
          </a:prstGeom>
          <a:noFill/>
        </p:spPr>
        <p:txBody>
          <a:bodyPr wrap="square" rtlCol="0" anchor="ctr">
            <a:spAutoFit/>
          </a:bodyPr>
          <a:lstStyle/>
          <a:p>
            <a:pPr algn="ctr"/>
            <a:r>
              <a:rPr lang="en-US" altLang="ko-KR" b="1" dirty="0" smtClean="0">
                <a:solidFill>
                  <a:schemeClr val="tx1">
                    <a:lumMod val="75000"/>
                    <a:lumOff val="25000"/>
                  </a:schemeClr>
                </a:solidFill>
                <a:cs typeface="Arial" pitchFamily="34" charset="0"/>
              </a:rPr>
              <a:t>1941</a:t>
            </a:r>
            <a:endParaRPr lang="ko-KR" altLang="en-US" b="1" dirty="0">
              <a:solidFill>
                <a:schemeClr val="tx1">
                  <a:lumMod val="75000"/>
                  <a:lumOff val="25000"/>
                </a:schemeClr>
              </a:solidFill>
              <a:cs typeface="Arial" pitchFamily="34" charset="0"/>
            </a:endParaRPr>
          </a:p>
        </p:txBody>
      </p:sp>
      <p:sp>
        <p:nvSpPr>
          <p:cNvPr id="27" name="TextBox 26"/>
          <p:cNvSpPr txBox="1"/>
          <p:nvPr/>
        </p:nvSpPr>
        <p:spPr>
          <a:xfrm>
            <a:off x="4987602" y="2670572"/>
            <a:ext cx="817211" cy="369332"/>
          </a:xfrm>
          <a:prstGeom prst="rect">
            <a:avLst/>
          </a:prstGeom>
          <a:noFill/>
        </p:spPr>
        <p:txBody>
          <a:bodyPr wrap="square" rtlCol="0" anchor="ctr">
            <a:spAutoFit/>
          </a:bodyPr>
          <a:lstStyle/>
          <a:p>
            <a:pPr algn="ctr"/>
            <a:r>
              <a:rPr lang="en-US" altLang="ko-KR" b="1" dirty="0" smtClean="0">
                <a:solidFill>
                  <a:schemeClr val="tx1">
                    <a:lumMod val="75000"/>
                    <a:lumOff val="25000"/>
                  </a:schemeClr>
                </a:solidFill>
                <a:cs typeface="Arial" pitchFamily="34" charset="0"/>
              </a:rPr>
              <a:t>1945</a:t>
            </a:r>
            <a:endParaRPr lang="ko-KR" altLang="en-US" b="1" dirty="0">
              <a:solidFill>
                <a:schemeClr val="tx1">
                  <a:lumMod val="75000"/>
                  <a:lumOff val="25000"/>
                </a:schemeClr>
              </a:solidFill>
              <a:cs typeface="Arial" pitchFamily="34" charset="0"/>
            </a:endParaRPr>
          </a:p>
        </p:txBody>
      </p:sp>
      <p:sp>
        <p:nvSpPr>
          <p:cNvPr id="28" name="TextBox 27"/>
          <p:cNvSpPr txBox="1"/>
          <p:nvPr/>
        </p:nvSpPr>
        <p:spPr>
          <a:xfrm>
            <a:off x="6483615" y="2670572"/>
            <a:ext cx="817211" cy="369332"/>
          </a:xfrm>
          <a:prstGeom prst="rect">
            <a:avLst/>
          </a:prstGeom>
          <a:noFill/>
        </p:spPr>
        <p:txBody>
          <a:bodyPr wrap="square" rtlCol="0" anchor="ctr">
            <a:spAutoFit/>
          </a:bodyPr>
          <a:lstStyle/>
          <a:p>
            <a:pPr algn="ctr"/>
            <a:r>
              <a:rPr lang="en-US" altLang="ko-KR" b="1" dirty="0" smtClean="0">
                <a:solidFill>
                  <a:schemeClr val="tx1">
                    <a:lumMod val="75000"/>
                    <a:lumOff val="25000"/>
                  </a:schemeClr>
                </a:solidFill>
                <a:cs typeface="Arial" pitchFamily="34" charset="0"/>
              </a:rPr>
              <a:t>1954</a:t>
            </a:r>
            <a:endParaRPr lang="ko-KR" altLang="en-US" b="1" dirty="0">
              <a:solidFill>
                <a:schemeClr val="tx1">
                  <a:lumMod val="75000"/>
                  <a:lumOff val="25000"/>
                </a:schemeClr>
              </a:solidFill>
              <a:cs typeface="Arial" pitchFamily="34" charset="0"/>
            </a:endParaRPr>
          </a:p>
        </p:txBody>
      </p:sp>
      <p:sp>
        <p:nvSpPr>
          <p:cNvPr id="29" name="Block Arc 14"/>
          <p:cNvSpPr/>
          <p:nvPr/>
        </p:nvSpPr>
        <p:spPr>
          <a:xfrm rot="16200000">
            <a:off x="7482076" y="2707920"/>
            <a:ext cx="272411" cy="272590"/>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30" name="Rectangle 36"/>
          <p:cNvSpPr/>
          <p:nvPr/>
        </p:nvSpPr>
        <p:spPr>
          <a:xfrm>
            <a:off x="3009803" y="2799320"/>
            <a:ext cx="242901" cy="203046"/>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31" name="Teardrop 6"/>
          <p:cNvSpPr/>
          <p:nvPr/>
        </p:nvSpPr>
        <p:spPr>
          <a:xfrm rot="8100000">
            <a:off x="4485783" y="2731299"/>
            <a:ext cx="242999" cy="243000"/>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32" name="Rectangle 16"/>
          <p:cNvSpPr/>
          <p:nvPr/>
        </p:nvSpPr>
        <p:spPr>
          <a:xfrm rot="2700000">
            <a:off x="6020235" y="2729734"/>
            <a:ext cx="176154" cy="33514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33" name="Rounded Rectangle 27"/>
          <p:cNvSpPr/>
          <p:nvPr/>
        </p:nvSpPr>
        <p:spPr>
          <a:xfrm>
            <a:off x="1510510" y="2756822"/>
            <a:ext cx="253178" cy="19447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35" name="TextBox 34"/>
          <p:cNvSpPr txBox="1"/>
          <p:nvPr/>
        </p:nvSpPr>
        <p:spPr>
          <a:xfrm>
            <a:off x="107504" y="3218522"/>
            <a:ext cx="2705283" cy="1631216"/>
          </a:xfrm>
          <a:prstGeom prst="rect">
            <a:avLst/>
          </a:prstGeom>
          <a:noFill/>
        </p:spPr>
        <p:txBody>
          <a:bodyPr wrap="square" rtlCol="0">
            <a:spAutoFit/>
          </a:bodyPr>
          <a:lstStyle/>
          <a:p>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Đánh đổ ách thốn trị của đế quốc thực dân, giành độc lập dân tộc, thiết lập chính quyền của nhân dân</a:t>
            </a:r>
            <a:endParaRPr lang="en-US" altLang="ko-KR" sz="20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38" name="TextBox 37"/>
          <p:cNvSpPr txBox="1"/>
          <p:nvPr/>
        </p:nvSpPr>
        <p:spPr>
          <a:xfrm>
            <a:off x="1925186" y="1379295"/>
            <a:ext cx="2106660" cy="1015663"/>
          </a:xfrm>
          <a:prstGeom prst="rect">
            <a:avLst/>
          </a:prstGeom>
          <a:noFill/>
        </p:spPr>
        <p:txBody>
          <a:bodyPr wrap="square" rtlCol="0">
            <a:spAutoFit/>
          </a:bodyPr>
          <a:lstStyle/>
          <a:p>
            <a:pPr algn="ctr"/>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Giành lại quyền lợichung của toàn dân tộc</a:t>
            </a:r>
            <a:endParaRPr lang="en-US" altLang="ko-KR" sz="20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41" name="TextBox 40"/>
          <p:cNvSpPr txBox="1"/>
          <p:nvPr/>
        </p:nvSpPr>
        <p:spPr>
          <a:xfrm>
            <a:off x="3491589" y="3310240"/>
            <a:ext cx="1997296" cy="1323439"/>
          </a:xfrm>
          <a:prstGeom prst="rect">
            <a:avLst/>
          </a:prstGeom>
          <a:noFill/>
        </p:spPr>
        <p:txBody>
          <a:bodyPr wrap="square" rtlCol="0">
            <a:spAutoFit/>
          </a:bodyPr>
          <a:lstStyle/>
          <a:p>
            <a:pPr algn="ctr"/>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Hội nghị Trung ương lần thứ 8 chủ trương “thay đổi chiến lược”</a:t>
            </a:r>
            <a:endParaRPr lang="en-US" altLang="ko-KR" sz="20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44" name="TextBox 43"/>
          <p:cNvSpPr txBox="1"/>
          <p:nvPr/>
        </p:nvSpPr>
        <p:spPr>
          <a:xfrm>
            <a:off x="4702698" y="1160219"/>
            <a:ext cx="2842090" cy="1323439"/>
          </a:xfrm>
          <a:prstGeom prst="rect">
            <a:avLst/>
          </a:prstGeom>
          <a:noFill/>
        </p:spPr>
        <p:txBody>
          <a:bodyPr wrap="square" rtlCol="0">
            <a:spAutoFit/>
          </a:bodyPr>
          <a:lstStyle/>
          <a:p>
            <a:pPr algn="ctr"/>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Cách mạng Đông Dương trong giai đoạn hiện nay là một cuộc cách mạng dân tộc giải phóng. </a:t>
            </a:r>
            <a:endParaRPr lang="en-US" altLang="ko-KR" sz="20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47" name="TextBox 46"/>
          <p:cNvSpPr txBox="1"/>
          <p:nvPr/>
        </p:nvSpPr>
        <p:spPr>
          <a:xfrm>
            <a:off x="6036959" y="3347727"/>
            <a:ext cx="3015659" cy="1323439"/>
          </a:xfrm>
          <a:prstGeom prst="rect">
            <a:avLst/>
          </a:prstGeom>
          <a:noFill/>
        </p:spPr>
        <p:txBody>
          <a:bodyPr wrap="square" rtlCol="0">
            <a:spAutoFit/>
          </a:bodyPr>
          <a:lstStyle/>
          <a:p>
            <a:pPr algn="r"/>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Thắng lợi của đường lối cách mạng dân tội giải phóng dân tộc đúng đắn và tư tưởng độc lập, tự do.</a:t>
            </a:r>
            <a:endParaRPr lang="en-US" altLang="ko-KR" sz="20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346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500" fill="hold"/>
                                        <p:tgtEl>
                                          <p:spTgt spid="33"/>
                                        </p:tgtEl>
                                        <p:attrNameLst>
                                          <p:attrName>ppt_x</p:attrName>
                                        </p:attrNameLst>
                                      </p:cBhvr>
                                      <p:tavLst>
                                        <p:tav tm="0">
                                          <p:val>
                                            <p:strVal val="0-#ppt_w/2"/>
                                          </p:val>
                                        </p:tav>
                                        <p:tav tm="100000">
                                          <p:val>
                                            <p:strVal val="#ppt_x"/>
                                          </p:val>
                                        </p:tav>
                                      </p:tavLst>
                                    </p:anim>
                                    <p:anim calcmode="lin" valueType="num">
                                      <p:cBhvr additive="base">
                                        <p:cTn id="17" dur="500" fill="hold"/>
                                        <p:tgtEl>
                                          <p:spTgt spid="33"/>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fill="hold"/>
                                        <p:tgtEl>
                                          <p:spTgt spid="35"/>
                                        </p:tgtEl>
                                        <p:attrNameLst>
                                          <p:attrName>ppt_x</p:attrName>
                                        </p:attrNameLst>
                                      </p:cBhvr>
                                      <p:tavLst>
                                        <p:tav tm="0">
                                          <p:val>
                                            <p:strVal val="0-#ppt_w/2"/>
                                          </p:val>
                                        </p:tav>
                                        <p:tav tm="100000">
                                          <p:val>
                                            <p:strVal val="#ppt_x"/>
                                          </p:val>
                                        </p:tav>
                                      </p:tavLst>
                                    </p:anim>
                                    <p:anim calcmode="lin" valueType="num">
                                      <p:cBhvr additive="base">
                                        <p:cTn id="21"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fill="hold"/>
                                        <p:tgtEl>
                                          <p:spTgt spid="30"/>
                                        </p:tgtEl>
                                        <p:attrNameLst>
                                          <p:attrName>ppt_x</p:attrName>
                                        </p:attrNameLst>
                                      </p:cBhvr>
                                      <p:tavLst>
                                        <p:tav tm="0">
                                          <p:val>
                                            <p:strVal val="0-#ppt_w/2"/>
                                          </p:val>
                                        </p:tav>
                                        <p:tav tm="100000">
                                          <p:val>
                                            <p:strVal val="#ppt_x"/>
                                          </p:val>
                                        </p:tav>
                                      </p:tavLst>
                                    </p:anim>
                                    <p:anim calcmode="lin" valueType="num">
                                      <p:cBhvr additive="base">
                                        <p:cTn id="31" dur="500" fill="hold"/>
                                        <p:tgtEl>
                                          <p:spTgt spid="30"/>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 calcmode="lin" valueType="num">
                                      <p:cBhvr additive="base">
                                        <p:cTn id="34" dur="500" fill="hold"/>
                                        <p:tgtEl>
                                          <p:spTgt spid="38"/>
                                        </p:tgtEl>
                                        <p:attrNameLst>
                                          <p:attrName>ppt_x</p:attrName>
                                        </p:attrNameLst>
                                      </p:cBhvr>
                                      <p:tavLst>
                                        <p:tav tm="0">
                                          <p:val>
                                            <p:strVal val="0-#ppt_w/2"/>
                                          </p:val>
                                        </p:tav>
                                        <p:tav tm="100000">
                                          <p:val>
                                            <p:strVal val="#ppt_x"/>
                                          </p:val>
                                        </p:tav>
                                      </p:tavLst>
                                    </p:anim>
                                    <p:anim calcmode="lin" valueType="num">
                                      <p:cBhvr additive="base">
                                        <p:cTn id="35"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0-#ppt_w/2"/>
                                          </p:val>
                                        </p:tav>
                                        <p:tav tm="100000">
                                          <p:val>
                                            <p:strVal val="#ppt_x"/>
                                          </p:val>
                                        </p:tav>
                                      </p:tavLst>
                                    </p:anim>
                                    <p:anim calcmode="lin" valueType="num">
                                      <p:cBhvr additive="base">
                                        <p:cTn id="41" dur="500" fill="hold"/>
                                        <p:tgtEl>
                                          <p:spTgt spid="25"/>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0-#ppt_w/2"/>
                                          </p:val>
                                        </p:tav>
                                        <p:tav tm="100000">
                                          <p:val>
                                            <p:strVal val="#ppt_x"/>
                                          </p:val>
                                        </p:tav>
                                      </p:tavLst>
                                    </p:anim>
                                    <p:anim calcmode="lin" valueType="num">
                                      <p:cBhvr additive="base">
                                        <p:cTn id="45" dur="500" fill="hold"/>
                                        <p:tgtEl>
                                          <p:spTgt spid="12"/>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fill="hold"/>
                                        <p:tgtEl>
                                          <p:spTgt spid="41"/>
                                        </p:tgtEl>
                                        <p:attrNameLst>
                                          <p:attrName>ppt_x</p:attrName>
                                        </p:attrNameLst>
                                      </p:cBhvr>
                                      <p:tavLst>
                                        <p:tav tm="0">
                                          <p:val>
                                            <p:strVal val="0-#ppt_w/2"/>
                                          </p:val>
                                        </p:tav>
                                        <p:tav tm="100000">
                                          <p:val>
                                            <p:strVal val="#ppt_x"/>
                                          </p:val>
                                        </p:tav>
                                      </p:tavLst>
                                    </p:anim>
                                    <p:anim calcmode="lin" valueType="num">
                                      <p:cBhvr additive="base">
                                        <p:cTn id="53"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 calcmode="lin" valueType="num">
                                      <p:cBhvr additive="base">
                                        <p:cTn id="58" dur="500" fill="hold"/>
                                        <p:tgtEl>
                                          <p:spTgt spid="44"/>
                                        </p:tgtEl>
                                        <p:attrNameLst>
                                          <p:attrName>ppt_x</p:attrName>
                                        </p:attrNameLst>
                                      </p:cBhvr>
                                      <p:tavLst>
                                        <p:tav tm="0">
                                          <p:val>
                                            <p:strVal val="0-#ppt_w/2"/>
                                          </p:val>
                                        </p:tav>
                                        <p:tav tm="100000">
                                          <p:val>
                                            <p:strVal val="#ppt_x"/>
                                          </p:val>
                                        </p:tav>
                                      </p:tavLst>
                                    </p:anim>
                                    <p:anim calcmode="lin" valueType="num">
                                      <p:cBhvr additive="base">
                                        <p:cTn id="59" dur="500" fill="hold"/>
                                        <p:tgtEl>
                                          <p:spTgt spid="44"/>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500" fill="hold"/>
                                        <p:tgtEl>
                                          <p:spTgt spid="27"/>
                                        </p:tgtEl>
                                        <p:attrNameLst>
                                          <p:attrName>ppt_x</p:attrName>
                                        </p:attrNameLst>
                                      </p:cBhvr>
                                      <p:tavLst>
                                        <p:tav tm="0">
                                          <p:val>
                                            <p:strVal val="0-#ppt_w/2"/>
                                          </p:val>
                                        </p:tav>
                                        <p:tav tm="100000">
                                          <p:val>
                                            <p:strVal val="#ppt_x"/>
                                          </p:val>
                                        </p:tav>
                                      </p:tavLst>
                                    </p:anim>
                                    <p:anim calcmode="lin" valueType="num">
                                      <p:cBhvr additive="base">
                                        <p:cTn id="63" dur="500" fill="hold"/>
                                        <p:tgtEl>
                                          <p:spTgt spid="27"/>
                                        </p:tgtEl>
                                        <p:attrNameLst>
                                          <p:attrName>ppt_y</p:attrName>
                                        </p:attrNameLst>
                                      </p:cBhvr>
                                      <p:tavLst>
                                        <p:tav tm="0">
                                          <p:val>
                                            <p:strVal val="#ppt_y"/>
                                          </p:val>
                                        </p:tav>
                                        <p:tav tm="100000">
                                          <p:val>
                                            <p:strVal val="#ppt_y"/>
                                          </p:val>
                                        </p:tav>
                                      </p:tavLst>
                                    </p:anim>
                                  </p:childTnLst>
                                </p:cTn>
                              </p:par>
                              <p:par>
                                <p:cTn id="64" presetID="2" presetClass="entr" presetSubtype="8"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additive="base">
                                        <p:cTn id="66" dur="500" fill="hold"/>
                                        <p:tgtEl>
                                          <p:spTgt spid="15"/>
                                        </p:tgtEl>
                                        <p:attrNameLst>
                                          <p:attrName>ppt_x</p:attrName>
                                        </p:attrNameLst>
                                      </p:cBhvr>
                                      <p:tavLst>
                                        <p:tav tm="0">
                                          <p:val>
                                            <p:strVal val="0-#ppt_w/2"/>
                                          </p:val>
                                        </p:tav>
                                        <p:tav tm="100000">
                                          <p:val>
                                            <p:strVal val="#ppt_x"/>
                                          </p:val>
                                        </p:tav>
                                      </p:tavLst>
                                    </p:anim>
                                    <p:anim calcmode="lin" valueType="num">
                                      <p:cBhvr additive="base">
                                        <p:cTn id="67" dur="500" fill="hold"/>
                                        <p:tgtEl>
                                          <p:spTgt spid="15"/>
                                        </p:tgtEl>
                                        <p:attrNameLst>
                                          <p:attrName>ppt_y</p:attrName>
                                        </p:attrNameLst>
                                      </p:cBhvr>
                                      <p:tavLst>
                                        <p:tav tm="0">
                                          <p:val>
                                            <p:strVal val="#ppt_y"/>
                                          </p:val>
                                        </p:tav>
                                        <p:tav tm="100000">
                                          <p:val>
                                            <p:strVal val="#ppt_y"/>
                                          </p:val>
                                        </p:tav>
                                      </p:tavLst>
                                    </p:anim>
                                  </p:childTnLst>
                                </p:cTn>
                              </p:par>
                              <p:par>
                                <p:cTn id="68" presetID="2" presetClass="entr" presetSubtype="8"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 calcmode="lin" valueType="num">
                                      <p:cBhvr additive="base">
                                        <p:cTn id="70" dur="500" fill="hold"/>
                                        <p:tgtEl>
                                          <p:spTgt spid="32"/>
                                        </p:tgtEl>
                                        <p:attrNameLst>
                                          <p:attrName>ppt_x</p:attrName>
                                        </p:attrNameLst>
                                      </p:cBhvr>
                                      <p:tavLst>
                                        <p:tav tm="0">
                                          <p:val>
                                            <p:strVal val="0-#ppt_w/2"/>
                                          </p:val>
                                        </p:tav>
                                        <p:tav tm="100000">
                                          <p:val>
                                            <p:strVal val="#ppt_x"/>
                                          </p:val>
                                        </p:tav>
                                      </p:tavLst>
                                    </p:anim>
                                    <p:anim calcmode="lin" valueType="num">
                                      <p:cBhvr additive="base">
                                        <p:cTn id="71"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28"/>
                                        </p:tgtEl>
                                        <p:attrNameLst>
                                          <p:attrName>style.visibility</p:attrName>
                                        </p:attrNameLst>
                                      </p:cBhvr>
                                      <p:to>
                                        <p:strVal val="visible"/>
                                      </p:to>
                                    </p:set>
                                    <p:anim calcmode="lin" valueType="num">
                                      <p:cBhvr additive="base">
                                        <p:cTn id="76" dur="500" fill="hold"/>
                                        <p:tgtEl>
                                          <p:spTgt spid="28"/>
                                        </p:tgtEl>
                                        <p:attrNameLst>
                                          <p:attrName>ppt_x</p:attrName>
                                        </p:attrNameLst>
                                      </p:cBhvr>
                                      <p:tavLst>
                                        <p:tav tm="0">
                                          <p:val>
                                            <p:strVal val="0-#ppt_w/2"/>
                                          </p:val>
                                        </p:tav>
                                        <p:tav tm="100000">
                                          <p:val>
                                            <p:strVal val="#ppt_x"/>
                                          </p:val>
                                        </p:tav>
                                      </p:tavLst>
                                    </p:anim>
                                    <p:anim calcmode="lin" valueType="num">
                                      <p:cBhvr additive="base">
                                        <p:cTn id="77" dur="500" fill="hold"/>
                                        <p:tgtEl>
                                          <p:spTgt spid="28"/>
                                        </p:tgtEl>
                                        <p:attrNameLst>
                                          <p:attrName>ppt_y</p:attrName>
                                        </p:attrNameLst>
                                      </p:cBhvr>
                                      <p:tavLst>
                                        <p:tav tm="0">
                                          <p:val>
                                            <p:strVal val="#ppt_y"/>
                                          </p:val>
                                        </p:tav>
                                        <p:tav tm="100000">
                                          <p:val>
                                            <p:strVal val="#ppt_y"/>
                                          </p:val>
                                        </p:tav>
                                      </p:tavLst>
                                    </p:anim>
                                  </p:childTnLst>
                                </p:cTn>
                              </p:par>
                              <p:par>
                                <p:cTn id="78" presetID="2" presetClass="entr" presetSubtype="8" fill="hold" grpId="0" nodeType="withEffect">
                                  <p:stCondLst>
                                    <p:cond delay="0"/>
                                  </p:stCondLst>
                                  <p:childTnLst>
                                    <p:set>
                                      <p:cBhvr>
                                        <p:cTn id="79" dur="1" fill="hold">
                                          <p:stCondLst>
                                            <p:cond delay="0"/>
                                          </p:stCondLst>
                                        </p:cTn>
                                        <p:tgtEl>
                                          <p:spTgt spid="29"/>
                                        </p:tgtEl>
                                        <p:attrNameLst>
                                          <p:attrName>style.visibility</p:attrName>
                                        </p:attrNameLst>
                                      </p:cBhvr>
                                      <p:to>
                                        <p:strVal val="visible"/>
                                      </p:to>
                                    </p:set>
                                    <p:anim calcmode="lin" valueType="num">
                                      <p:cBhvr additive="base">
                                        <p:cTn id="80" dur="500" fill="hold"/>
                                        <p:tgtEl>
                                          <p:spTgt spid="29"/>
                                        </p:tgtEl>
                                        <p:attrNameLst>
                                          <p:attrName>ppt_x</p:attrName>
                                        </p:attrNameLst>
                                      </p:cBhvr>
                                      <p:tavLst>
                                        <p:tav tm="0">
                                          <p:val>
                                            <p:strVal val="0-#ppt_w/2"/>
                                          </p:val>
                                        </p:tav>
                                        <p:tav tm="100000">
                                          <p:val>
                                            <p:strVal val="#ppt_x"/>
                                          </p:val>
                                        </p:tav>
                                      </p:tavLst>
                                    </p:anim>
                                    <p:anim calcmode="lin" valueType="num">
                                      <p:cBhvr additive="base">
                                        <p:cTn id="81" dur="500" fill="hold"/>
                                        <p:tgtEl>
                                          <p:spTgt spid="29"/>
                                        </p:tgtEl>
                                        <p:attrNameLst>
                                          <p:attrName>ppt_y</p:attrName>
                                        </p:attrNameLst>
                                      </p:cBhvr>
                                      <p:tavLst>
                                        <p:tav tm="0">
                                          <p:val>
                                            <p:strVal val="#ppt_y"/>
                                          </p:val>
                                        </p:tav>
                                        <p:tav tm="100000">
                                          <p:val>
                                            <p:strVal val="#ppt_y"/>
                                          </p:val>
                                        </p:tav>
                                      </p:tavLst>
                                    </p:anim>
                                  </p:childTnLst>
                                </p:cTn>
                              </p:par>
                              <p:par>
                                <p:cTn id="82" presetID="2" presetClass="entr" presetSubtype="8" fill="hold" nodeType="withEffect">
                                  <p:stCondLst>
                                    <p:cond delay="0"/>
                                  </p:stCondLst>
                                  <p:childTnLst>
                                    <p:set>
                                      <p:cBhvr>
                                        <p:cTn id="83" dur="1" fill="hold">
                                          <p:stCondLst>
                                            <p:cond delay="0"/>
                                          </p:stCondLst>
                                        </p:cTn>
                                        <p:tgtEl>
                                          <p:spTgt spid="21"/>
                                        </p:tgtEl>
                                        <p:attrNameLst>
                                          <p:attrName>style.visibility</p:attrName>
                                        </p:attrNameLst>
                                      </p:cBhvr>
                                      <p:to>
                                        <p:strVal val="visible"/>
                                      </p:to>
                                    </p:set>
                                    <p:anim calcmode="lin" valueType="num">
                                      <p:cBhvr additive="base">
                                        <p:cTn id="84" dur="500" fill="hold"/>
                                        <p:tgtEl>
                                          <p:spTgt spid="21"/>
                                        </p:tgtEl>
                                        <p:attrNameLst>
                                          <p:attrName>ppt_x</p:attrName>
                                        </p:attrNameLst>
                                      </p:cBhvr>
                                      <p:tavLst>
                                        <p:tav tm="0">
                                          <p:val>
                                            <p:strVal val="0-#ppt_w/2"/>
                                          </p:val>
                                        </p:tav>
                                        <p:tav tm="100000">
                                          <p:val>
                                            <p:strVal val="#ppt_x"/>
                                          </p:val>
                                        </p:tav>
                                      </p:tavLst>
                                    </p:anim>
                                    <p:anim calcmode="lin" valueType="num">
                                      <p:cBhvr additive="base">
                                        <p:cTn id="85" dur="500" fill="hold"/>
                                        <p:tgtEl>
                                          <p:spTgt spid="21"/>
                                        </p:tgtEl>
                                        <p:attrNameLst>
                                          <p:attrName>ppt_y</p:attrName>
                                        </p:attrNameLst>
                                      </p:cBhvr>
                                      <p:tavLst>
                                        <p:tav tm="0">
                                          <p:val>
                                            <p:strVal val="#ppt_y"/>
                                          </p:val>
                                        </p:tav>
                                        <p:tav tm="100000">
                                          <p:val>
                                            <p:strVal val="#ppt_y"/>
                                          </p:val>
                                        </p:tav>
                                      </p:tavLst>
                                    </p:anim>
                                  </p:childTnLst>
                                </p:cTn>
                              </p:par>
                              <p:par>
                                <p:cTn id="86" presetID="2" presetClass="entr" presetSubtype="8"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 calcmode="lin" valueType="num">
                                      <p:cBhvr additive="base">
                                        <p:cTn id="88" dur="500" fill="hold"/>
                                        <p:tgtEl>
                                          <p:spTgt spid="47"/>
                                        </p:tgtEl>
                                        <p:attrNameLst>
                                          <p:attrName>ppt_x</p:attrName>
                                        </p:attrNameLst>
                                      </p:cBhvr>
                                      <p:tavLst>
                                        <p:tav tm="0">
                                          <p:val>
                                            <p:strVal val="0-#ppt_w/2"/>
                                          </p:val>
                                        </p:tav>
                                        <p:tav tm="100000">
                                          <p:val>
                                            <p:strVal val="#ppt_x"/>
                                          </p:val>
                                        </p:tav>
                                      </p:tavLst>
                                    </p:anim>
                                    <p:anim calcmode="lin" valueType="num">
                                      <p:cBhvr additive="base">
                                        <p:cTn id="89"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5" grpId="0"/>
      <p:bldP spid="27" grpId="0"/>
      <p:bldP spid="28" grpId="0"/>
      <p:bldP spid="29" grpId="0" animBg="1"/>
      <p:bldP spid="30" grpId="0" animBg="1"/>
      <p:bldP spid="31" grpId="0" animBg="1"/>
      <p:bldP spid="32" grpId="0" animBg="1"/>
      <p:bldP spid="33" grpId="0" animBg="1"/>
      <p:bldP spid="35" grpId="0"/>
      <p:bldP spid="38" grpId="0"/>
      <p:bldP spid="41" grpId="0"/>
      <p:bldP spid="44" grpId="0"/>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p:cNvSpPr txBox="1"/>
          <p:nvPr/>
        </p:nvSpPr>
        <p:spPr bwMode="auto">
          <a:xfrm>
            <a:off x="3851920" y="1851670"/>
            <a:ext cx="5322703" cy="1451967"/>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800" b="1" dirty="0" smtClean="0">
                <a:solidFill>
                  <a:schemeClr val="tx1">
                    <a:lumMod val="65000"/>
                    <a:lumOff val="35000"/>
                  </a:schemeClr>
                </a:solidFill>
                <a:latin typeface="Calibri" panose="020F0502020204030204" pitchFamily="34" charset="0"/>
                <a:cs typeface="Calibri" panose="020F0502020204030204" pitchFamily="34" charset="0"/>
              </a:rPr>
              <a:t>2. Cách mạng giải phóng dân tộc muốn thắng lợi phải đi theo con đường cách mạng vô sản </a:t>
            </a:r>
            <a:endParaRPr lang="en-US" altLang="ko-KR" sz="28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5" name="Text Placeholder 2"/>
          <p:cNvSpPr>
            <a:spLocks noGrp="1"/>
          </p:cNvSpPr>
          <p:nvPr>
            <p:ph type="body" sz="quarter" idx="11"/>
          </p:nvPr>
        </p:nvSpPr>
        <p:spPr>
          <a:xfrm>
            <a:off x="3851920" y="3363838"/>
            <a:ext cx="5018916" cy="288032"/>
          </a:xfrm>
        </p:spPr>
        <p:txBody>
          <a:bodyPr/>
          <a:lstStyle/>
          <a:p>
            <a:pPr lvl="0"/>
            <a:r>
              <a:rPr lang="en-US" altLang="ko-KR" b="1" i="1" dirty="0"/>
              <a:t>TƯ TƯỞNG HỒ CHÍ MINH</a:t>
            </a:r>
            <a:endParaRPr lang="en-US" altLang="ko-KR" dirty="0"/>
          </a:p>
        </p:txBody>
      </p:sp>
    </p:spTree>
    <p:extLst>
      <p:ext uri="{BB962C8B-B14F-4D97-AF65-F5344CB8AC3E}">
        <p14:creationId xmlns:p14="http://schemas.microsoft.com/office/powerpoint/2010/main" val="123432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037" y="68240"/>
            <a:ext cx="9144000" cy="576064"/>
          </a:xfrm>
        </p:spPr>
        <p:txBody>
          <a:bodyPr/>
          <a:lstStyle/>
          <a:p>
            <a:r>
              <a:rPr lang="en-US" altLang="ko-KR" sz="3200" b="1" u="sng" dirty="0">
                <a:solidFill>
                  <a:schemeClr val="tx1"/>
                </a:solidFill>
                <a:latin typeface="Calibri" panose="020F0502020204030204" pitchFamily="34" charset="0"/>
                <a:cs typeface="Calibri" panose="020F0502020204030204" pitchFamily="34" charset="0"/>
              </a:rPr>
              <a:t>C</a:t>
            </a:r>
            <a:r>
              <a:rPr lang="en-US" altLang="ko-KR" sz="3200" b="1" u="sng" dirty="0" smtClean="0">
                <a:solidFill>
                  <a:schemeClr val="tx1"/>
                </a:solidFill>
                <a:latin typeface="Calibri" panose="020F0502020204030204" pitchFamily="34" charset="0"/>
                <a:cs typeface="Calibri" panose="020F0502020204030204" pitchFamily="34" charset="0"/>
              </a:rPr>
              <a:t>on </a:t>
            </a:r>
            <a:r>
              <a:rPr lang="en-US" altLang="ko-KR" sz="3200" b="1" u="sng" dirty="0">
                <a:solidFill>
                  <a:schemeClr val="tx1"/>
                </a:solidFill>
                <a:latin typeface="Calibri" panose="020F0502020204030204" pitchFamily="34" charset="0"/>
                <a:cs typeface="Calibri" panose="020F0502020204030204" pitchFamily="34" charset="0"/>
              </a:rPr>
              <a:t>đường cách mạng vô sản </a:t>
            </a:r>
          </a:p>
        </p:txBody>
      </p:sp>
      <p:grpSp>
        <p:nvGrpSpPr>
          <p:cNvPr id="4" name="Group 3"/>
          <p:cNvGrpSpPr/>
          <p:nvPr/>
        </p:nvGrpSpPr>
        <p:grpSpPr>
          <a:xfrm>
            <a:off x="3547075" y="987574"/>
            <a:ext cx="1020696" cy="1020696"/>
            <a:chOff x="3623312" y="1131590"/>
            <a:chExt cx="1020696" cy="1020696"/>
          </a:xfrm>
          <a:solidFill>
            <a:schemeClr val="tx1">
              <a:lumMod val="75000"/>
              <a:lumOff val="25000"/>
            </a:schemeClr>
          </a:solidFill>
        </p:grpSpPr>
        <p:sp>
          <p:nvSpPr>
            <p:cNvPr id="5" name="Teardrop 4"/>
            <p:cNvSpPr/>
            <p:nvPr/>
          </p:nvSpPr>
          <p:spPr>
            <a:xfrm rot="5400000">
              <a:off x="3623312" y="1131590"/>
              <a:ext cx="1020696" cy="1020696"/>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p:cNvSpPr/>
            <p:nvPr/>
          </p:nvSpPr>
          <p:spPr>
            <a:xfrm>
              <a:off x="3699550" y="1207828"/>
              <a:ext cx="868221" cy="868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 name="Group 6"/>
          <p:cNvGrpSpPr/>
          <p:nvPr/>
        </p:nvGrpSpPr>
        <p:grpSpPr>
          <a:xfrm>
            <a:off x="3410857" y="2031141"/>
            <a:ext cx="1020696" cy="1020696"/>
            <a:chOff x="3623312" y="1131590"/>
            <a:chExt cx="1020696" cy="1020696"/>
          </a:xfrm>
          <a:solidFill>
            <a:schemeClr val="tx1">
              <a:lumMod val="75000"/>
              <a:lumOff val="25000"/>
            </a:schemeClr>
          </a:solidFill>
        </p:grpSpPr>
        <p:sp>
          <p:nvSpPr>
            <p:cNvPr id="8" name="Teardrop 7"/>
            <p:cNvSpPr/>
            <p:nvPr/>
          </p:nvSpPr>
          <p:spPr>
            <a:xfrm rot="5400000">
              <a:off x="3623312" y="1131590"/>
              <a:ext cx="1020696" cy="1020696"/>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p:nvSpPr>
          <p:spPr>
            <a:xfrm>
              <a:off x="3699550" y="1207828"/>
              <a:ext cx="868221" cy="868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 name="Group 9"/>
          <p:cNvGrpSpPr/>
          <p:nvPr/>
        </p:nvGrpSpPr>
        <p:grpSpPr>
          <a:xfrm>
            <a:off x="3271627" y="3051837"/>
            <a:ext cx="1020696" cy="1020696"/>
            <a:chOff x="3623312" y="1131590"/>
            <a:chExt cx="1020696" cy="1020696"/>
          </a:xfrm>
          <a:solidFill>
            <a:schemeClr val="tx1">
              <a:lumMod val="75000"/>
              <a:lumOff val="25000"/>
            </a:schemeClr>
          </a:solidFill>
        </p:grpSpPr>
        <p:sp>
          <p:nvSpPr>
            <p:cNvPr id="11" name="Teardrop 10"/>
            <p:cNvSpPr/>
            <p:nvPr/>
          </p:nvSpPr>
          <p:spPr>
            <a:xfrm rot="5400000">
              <a:off x="3623312" y="1131590"/>
              <a:ext cx="1020696" cy="1020696"/>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p:nvSpPr>
          <p:spPr>
            <a:xfrm>
              <a:off x="3699550" y="1207828"/>
              <a:ext cx="868221" cy="868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 name="Group 12"/>
          <p:cNvGrpSpPr/>
          <p:nvPr/>
        </p:nvGrpSpPr>
        <p:grpSpPr>
          <a:xfrm flipH="1">
            <a:off x="4631764" y="1675332"/>
            <a:ext cx="1020696" cy="1020696"/>
            <a:chOff x="3623312" y="1131590"/>
            <a:chExt cx="1020696" cy="1020696"/>
          </a:xfrm>
          <a:solidFill>
            <a:schemeClr val="tx1">
              <a:lumMod val="75000"/>
              <a:lumOff val="25000"/>
            </a:schemeClr>
          </a:solidFill>
        </p:grpSpPr>
        <p:sp>
          <p:nvSpPr>
            <p:cNvPr id="14" name="Teardrop 13"/>
            <p:cNvSpPr/>
            <p:nvPr/>
          </p:nvSpPr>
          <p:spPr>
            <a:xfrm rot="5400000">
              <a:off x="3623312" y="1131590"/>
              <a:ext cx="1020696" cy="1020696"/>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p:nvSpPr>
          <p:spPr>
            <a:xfrm>
              <a:off x="3699550" y="1207828"/>
              <a:ext cx="868221" cy="868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6" name="Group 15"/>
          <p:cNvGrpSpPr/>
          <p:nvPr/>
        </p:nvGrpSpPr>
        <p:grpSpPr>
          <a:xfrm flipH="1">
            <a:off x="4768910" y="2717571"/>
            <a:ext cx="1020696" cy="1020696"/>
            <a:chOff x="3623312" y="1131590"/>
            <a:chExt cx="1020696" cy="1020696"/>
          </a:xfrm>
          <a:solidFill>
            <a:schemeClr val="tx1">
              <a:lumMod val="75000"/>
              <a:lumOff val="25000"/>
            </a:schemeClr>
          </a:solidFill>
        </p:grpSpPr>
        <p:sp>
          <p:nvSpPr>
            <p:cNvPr id="17" name="Teardrop 16"/>
            <p:cNvSpPr/>
            <p:nvPr/>
          </p:nvSpPr>
          <p:spPr>
            <a:xfrm rot="5400000">
              <a:off x="3623312" y="1131590"/>
              <a:ext cx="1020696" cy="1020696"/>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p:nvSpPr>
          <p:spPr>
            <a:xfrm>
              <a:off x="3699550" y="1207828"/>
              <a:ext cx="868221" cy="868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 name="Rectangle 18"/>
          <p:cNvSpPr/>
          <p:nvPr/>
        </p:nvSpPr>
        <p:spPr>
          <a:xfrm>
            <a:off x="4494617" y="1903500"/>
            <a:ext cx="72000" cy="324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Rectangle 19"/>
          <p:cNvSpPr/>
          <p:nvPr/>
        </p:nvSpPr>
        <p:spPr>
          <a:xfrm>
            <a:off x="4631764" y="2659500"/>
            <a:ext cx="72000" cy="2484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Rectangle 20"/>
          <p:cNvSpPr/>
          <p:nvPr/>
        </p:nvSpPr>
        <p:spPr>
          <a:xfrm>
            <a:off x="4357470" y="2659500"/>
            <a:ext cx="72000" cy="2484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Rectangle 21"/>
          <p:cNvSpPr/>
          <p:nvPr/>
        </p:nvSpPr>
        <p:spPr>
          <a:xfrm>
            <a:off x="4220323" y="3595500"/>
            <a:ext cx="72000" cy="154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Rectangle 22"/>
          <p:cNvSpPr/>
          <p:nvPr/>
        </p:nvSpPr>
        <p:spPr>
          <a:xfrm>
            <a:off x="4768910" y="3595500"/>
            <a:ext cx="72000" cy="154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 name="Block Arc 14"/>
          <p:cNvSpPr/>
          <p:nvPr/>
        </p:nvSpPr>
        <p:spPr>
          <a:xfrm rot="16200000">
            <a:off x="3874796" y="1315174"/>
            <a:ext cx="365255" cy="36549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5" name="Rectangle 36"/>
          <p:cNvSpPr/>
          <p:nvPr/>
        </p:nvSpPr>
        <p:spPr>
          <a:xfrm>
            <a:off x="3769322" y="2401892"/>
            <a:ext cx="303765" cy="253924"/>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Teardrop 6"/>
          <p:cNvSpPr/>
          <p:nvPr/>
        </p:nvSpPr>
        <p:spPr>
          <a:xfrm rot="8100000">
            <a:off x="4995471" y="2039041"/>
            <a:ext cx="293279" cy="293280"/>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Rectangle 16"/>
          <p:cNvSpPr/>
          <p:nvPr/>
        </p:nvSpPr>
        <p:spPr>
          <a:xfrm rot="2700000">
            <a:off x="5167444" y="3015186"/>
            <a:ext cx="223629" cy="42546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ounded Rectangle 27"/>
          <p:cNvSpPr/>
          <p:nvPr/>
        </p:nvSpPr>
        <p:spPr>
          <a:xfrm>
            <a:off x="3592136" y="3435800"/>
            <a:ext cx="329069" cy="25276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0" name="TextBox 29"/>
          <p:cNvSpPr txBox="1"/>
          <p:nvPr/>
        </p:nvSpPr>
        <p:spPr>
          <a:xfrm>
            <a:off x="275460" y="936662"/>
            <a:ext cx="3087329" cy="461665"/>
          </a:xfrm>
          <a:prstGeom prst="rect">
            <a:avLst/>
          </a:prstGeom>
          <a:noFill/>
        </p:spPr>
        <p:txBody>
          <a:bodyPr wrap="square" rtlCol="0">
            <a:spAutoFit/>
          </a:bodyPr>
          <a:lstStyle/>
          <a:p>
            <a:pPr algn="r"/>
            <a:r>
              <a:rPr lang="en-US" altLang="ko-KR" sz="2400" b="1" dirty="0" smtClean="0">
                <a:solidFill>
                  <a:schemeClr val="tx1">
                    <a:lumMod val="75000"/>
                    <a:lumOff val="25000"/>
                  </a:schemeClr>
                </a:solidFill>
                <a:latin typeface="Calibri" panose="020F0502020204030204" pitchFamily="34" charset="0"/>
                <a:cs typeface="Calibri" panose="020F0502020204030204" pitchFamily="34" charset="0"/>
              </a:rPr>
              <a:t>Cách mạng vô sản là gì?</a:t>
            </a:r>
            <a:endParaRPr lang="ko-KR" altLang="en-US" sz="24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33" name="TextBox 32"/>
          <p:cNvSpPr txBox="1"/>
          <p:nvPr/>
        </p:nvSpPr>
        <p:spPr>
          <a:xfrm>
            <a:off x="-42431" y="1798100"/>
            <a:ext cx="3463304" cy="1200329"/>
          </a:xfrm>
          <a:prstGeom prst="rect">
            <a:avLst/>
          </a:prstGeom>
          <a:noFill/>
        </p:spPr>
        <p:txBody>
          <a:bodyPr wrap="square" rtlCol="0">
            <a:spAutoFit/>
          </a:bodyPr>
          <a:lstStyle/>
          <a:p>
            <a:pPr algn="r"/>
            <a:r>
              <a:rPr lang="en-US" altLang="ko-KR" sz="2400" b="1" dirty="0" smtClean="0">
                <a:solidFill>
                  <a:schemeClr val="tx1">
                    <a:lumMod val="75000"/>
                    <a:lumOff val="25000"/>
                  </a:schemeClr>
                </a:solidFill>
                <a:latin typeface="Calibri" panose="020F0502020204030204" pitchFamily="34" charset="0"/>
                <a:cs typeface="Calibri" panose="020F0502020204030204" pitchFamily="34" charset="0"/>
              </a:rPr>
              <a:t>Rút bài học từ sự thất bại của các con đường cứu nước trước đó</a:t>
            </a:r>
            <a:endParaRPr lang="ko-KR" altLang="en-US" sz="24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36" name="TextBox 35"/>
          <p:cNvSpPr txBox="1"/>
          <p:nvPr/>
        </p:nvSpPr>
        <p:spPr>
          <a:xfrm>
            <a:off x="284482" y="3399007"/>
            <a:ext cx="3043539" cy="830997"/>
          </a:xfrm>
          <a:prstGeom prst="rect">
            <a:avLst/>
          </a:prstGeom>
          <a:noFill/>
        </p:spPr>
        <p:txBody>
          <a:bodyPr wrap="square" rtlCol="0">
            <a:spAutoFit/>
          </a:bodyPr>
          <a:lstStyle/>
          <a:p>
            <a:pPr algn="r"/>
            <a:r>
              <a:rPr lang="en-US" altLang="ko-KR" sz="2400" b="1" dirty="0" smtClean="0">
                <a:solidFill>
                  <a:schemeClr val="tx1">
                    <a:lumMod val="75000"/>
                    <a:lumOff val="25000"/>
                  </a:schemeClr>
                </a:solidFill>
                <a:latin typeface="Calibri" panose="020F0502020204030204" pitchFamily="34" charset="0"/>
                <a:cs typeface="Calibri" panose="020F0502020204030204" pitchFamily="34" charset="0"/>
              </a:rPr>
              <a:t>Con đường giải phóng dân tộc</a:t>
            </a:r>
            <a:endParaRPr lang="ko-KR" altLang="en-US" sz="24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39" name="TextBox 38"/>
          <p:cNvSpPr txBox="1"/>
          <p:nvPr/>
        </p:nvSpPr>
        <p:spPr>
          <a:xfrm>
            <a:off x="5436096" y="952190"/>
            <a:ext cx="3456384" cy="830997"/>
          </a:xfrm>
          <a:prstGeom prst="rect">
            <a:avLst/>
          </a:prstGeom>
          <a:noFill/>
        </p:spPr>
        <p:txBody>
          <a:bodyPr wrap="square" rtlCol="0">
            <a:spAutoFit/>
          </a:bodyPr>
          <a:lstStyle/>
          <a:p>
            <a:r>
              <a:rPr lang="en-US" altLang="ko-KR" sz="2400" b="1" dirty="0" smtClean="0">
                <a:solidFill>
                  <a:schemeClr val="tx1">
                    <a:lumMod val="75000"/>
                    <a:lumOff val="25000"/>
                  </a:schemeClr>
                </a:solidFill>
                <a:latin typeface="Calibri" panose="020F0502020204030204" pitchFamily="34" charset="0"/>
                <a:cs typeface="Calibri" panose="020F0502020204030204" pitchFamily="34" charset="0"/>
              </a:rPr>
              <a:t>Cách mạng tư sản là không triệt để</a:t>
            </a:r>
            <a:endParaRPr lang="ko-KR" altLang="en-US" sz="24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42" name="TextBox 41"/>
          <p:cNvSpPr txBox="1"/>
          <p:nvPr/>
        </p:nvSpPr>
        <p:spPr>
          <a:xfrm>
            <a:off x="5883030" y="2507868"/>
            <a:ext cx="3276491" cy="2308324"/>
          </a:xfrm>
          <a:prstGeom prst="rect">
            <a:avLst/>
          </a:prstGeom>
          <a:noFill/>
        </p:spPr>
        <p:txBody>
          <a:bodyPr wrap="square" rtlCol="0">
            <a:spAutoFit/>
          </a:bodyPr>
          <a:lstStyle/>
          <a:p>
            <a:r>
              <a:rPr lang="en-US" altLang="ko-KR" sz="2400" b="1" dirty="0" smtClean="0">
                <a:solidFill>
                  <a:schemeClr val="tx1">
                    <a:lumMod val="75000"/>
                    <a:lumOff val="25000"/>
                  </a:schemeClr>
                </a:solidFill>
                <a:latin typeface="Calibri" panose="020F0502020204030204" pitchFamily="34" charset="0"/>
                <a:cs typeface="Calibri" panose="020F0502020204030204" pitchFamily="34" charset="0"/>
              </a:rPr>
              <a:t>Theo HCM, chỉ có con đường cách mạng vô sản mới giành được độc lập thực sự cho dân tộc gắn liền với chủ nghĩa xã hội.</a:t>
            </a:r>
            <a:endParaRPr lang="ko-KR" altLang="en-US" sz="24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46" name="TextBox 45"/>
          <p:cNvSpPr txBox="1"/>
          <p:nvPr/>
        </p:nvSpPr>
        <p:spPr>
          <a:xfrm>
            <a:off x="-9976" y="2030814"/>
            <a:ext cx="4180252" cy="1631216"/>
          </a:xfrm>
          <a:prstGeom prst="rect">
            <a:avLst/>
          </a:prstGeom>
          <a:solidFill>
            <a:schemeClr val="accent1"/>
          </a:solidFill>
        </p:spPr>
        <p:txBody>
          <a:bodyPr wrap="square" rtlCol="0">
            <a:spAutoFit/>
          </a:bodyPr>
          <a:lstStyle/>
          <a:p>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Theo từ điển thuật ngữ lịch sử phổ thông, CMVS là cách mạng vô sản do giai cấp vô sản lãnh đạo, nhằm dùng bạo lực CM lật đổ ách thóng trị của giai cấp tư sản, lập nên chế độ XHCN </a:t>
            </a:r>
            <a:endParaRPr lang="ko-KR" altLang="en-US" sz="20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47" name="TextBox 46"/>
          <p:cNvSpPr txBox="1"/>
          <p:nvPr/>
        </p:nvSpPr>
        <p:spPr>
          <a:xfrm>
            <a:off x="-2393" y="3242826"/>
            <a:ext cx="4303083" cy="1938992"/>
          </a:xfrm>
          <a:prstGeom prst="rect">
            <a:avLst/>
          </a:prstGeom>
          <a:solidFill>
            <a:schemeClr val="accent1"/>
          </a:solidFill>
        </p:spPr>
        <p:txBody>
          <a:bodyPr wrap="square" rtlCol="0">
            <a:spAutoFit/>
          </a:bodyPr>
          <a:lstStyle/>
          <a:p>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Rước hổ cửa trước beo cửa sau (Phan Bội Châu)</a:t>
            </a:r>
          </a:p>
          <a:p>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Xin giặc rũ lòng thương (Phan Chu Trinh)</a:t>
            </a:r>
          </a:p>
          <a:p>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Vẫn nặng phong kiến (Hoàng Hoa Thám)</a:t>
            </a:r>
          </a:p>
          <a:p>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→khâm phục nhưng không đồng tình</a:t>
            </a:r>
          </a:p>
          <a:p>
            <a:endParaRPr lang="ko-KR" altLang="en-US" sz="20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48" name="TextBox 47"/>
          <p:cNvSpPr txBox="1"/>
          <p:nvPr/>
        </p:nvSpPr>
        <p:spPr>
          <a:xfrm>
            <a:off x="0" y="4159037"/>
            <a:ext cx="5436096" cy="1015663"/>
          </a:xfrm>
          <a:prstGeom prst="rect">
            <a:avLst/>
          </a:prstGeom>
          <a:solidFill>
            <a:schemeClr val="accent1"/>
          </a:solidFill>
        </p:spPr>
        <p:txBody>
          <a:bodyPr wrap="square" rtlCol="0">
            <a:spAutoFit/>
          </a:bodyPr>
          <a:lstStyle/>
          <a:p>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HCM thấy CMT10 Nga không chỉ là CMVS mà còn là cuộc CMGPDT</a:t>
            </a:r>
          </a:p>
          <a:p>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Người hoàn toàn tin theo Leenin và quốc tế thứ 3</a:t>
            </a:r>
            <a:endParaRPr lang="ko-KR" altLang="en-US" sz="20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59" name="TextBox 58"/>
          <p:cNvSpPr txBox="1"/>
          <p:nvPr/>
        </p:nvSpPr>
        <p:spPr>
          <a:xfrm>
            <a:off x="5706818" y="1714693"/>
            <a:ext cx="3453404" cy="1015663"/>
          </a:xfrm>
          <a:prstGeom prst="rect">
            <a:avLst/>
          </a:prstGeom>
          <a:solidFill>
            <a:schemeClr val="accent1"/>
          </a:solidFill>
        </p:spPr>
        <p:txBody>
          <a:bodyPr wrap="square" rtlCol="0">
            <a:spAutoFit/>
          </a:bodyPr>
          <a:lstStyle/>
          <a:p>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→Người khẳng định cách mạng VN không thể đi theo khuynh hướng dân chủ tư sản</a:t>
            </a:r>
            <a:endParaRPr lang="ko-KR" altLang="en-US" sz="20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811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randombar(horizontal)">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1000"/>
                                        <p:tgtEl>
                                          <p:spTgt spid="33"/>
                                        </p:tgtEl>
                                      </p:cBhvr>
                                    </p:animEffect>
                                    <p:anim calcmode="lin" valueType="num">
                                      <p:cBhvr>
                                        <p:cTn id="44" dur="1000" fill="hold"/>
                                        <p:tgtEl>
                                          <p:spTgt spid="33"/>
                                        </p:tgtEl>
                                        <p:attrNameLst>
                                          <p:attrName>ppt_x</p:attrName>
                                        </p:attrNameLst>
                                      </p:cBhvr>
                                      <p:tavLst>
                                        <p:tav tm="0">
                                          <p:val>
                                            <p:strVal val="#ppt_x"/>
                                          </p:val>
                                        </p:tav>
                                        <p:tav tm="100000">
                                          <p:val>
                                            <p:strVal val="#ppt_x"/>
                                          </p:val>
                                        </p:tav>
                                      </p:tavLst>
                                    </p:anim>
                                    <p:anim calcmode="lin" valueType="num">
                                      <p:cBhvr>
                                        <p:cTn id="45" dur="1000" fill="hold"/>
                                        <p:tgtEl>
                                          <p:spTgt spid="33"/>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1000"/>
                                        <p:tgtEl>
                                          <p:spTgt spid="25"/>
                                        </p:tgtEl>
                                      </p:cBhvr>
                                    </p:animEffect>
                                    <p:anim calcmode="lin" valueType="num">
                                      <p:cBhvr>
                                        <p:cTn id="54" dur="1000" fill="hold"/>
                                        <p:tgtEl>
                                          <p:spTgt spid="25"/>
                                        </p:tgtEl>
                                        <p:attrNameLst>
                                          <p:attrName>ppt_x</p:attrName>
                                        </p:attrNameLst>
                                      </p:cBhvr>
                                      <p:tavLst>
                                        <p:tav tm="0">
                                          <p:val>
                                            <p:strVal val="#ppt_x"/>
                                          </p:val>
                                        </p:tav>
                                        <p:tav tm="100000">
                                          <p:val>
                                            <p:strVal val="#ppt_x"/>
                                          </p:val>
                                        </p:tav>
                                      </p:tavLst>
                                    </p:anim>
                                    <p:anim calcmode="lin" valueType="num">
                                      <p:cBhvr>
                                        <p:cTn id="55" dur="1000" fill="hold"/>
                                        <p:tgtEl>
                                          <p:spTgt spid="25"/>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1000"/>
                                        <p:tgtEl>
                                          <p:spTgt spid="21"/>
                                        </p:tgtEl>
                                      </p:cBhvr>
                                    </p:animEffect>
                                    <p:anim calcmode="lin" valueType="num">
                                      <p:cBhvr>
                                        <p:cTn id="59" dur="1000" fill="hold"/>
                                        <p:tgtEl>
                                          <p:spTgt spid="21"/>
                                        </p:tgtEl>
                                        <p:attrNameLst>
                                          <p:attrName>ppt_x</p:attrName>
                                        </p:attrNameLst>
                                      </p:cBhvr>
                                      <p:tavLst>
                                        <p:tav tm="0">
                                          <p:val>
                                            <p:strVal val="#ppt_x"/>
                                          </p:val>
                                        </p:tav>
                                        <p:tav tm="100000">
                                          <p:val>
                                            <p:strVal val="#ppt_x"/>
                                          </p:val>
                                        </p:tav>
                                      </p:tavLst>
                                    </p:anim>
                                    <p:anim calcmode="lin" valueType="num">
                                      <p:cBhvr>
                                        <p:cTn id="6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randombar(horizontal)">
                                      <p:cBhvr>
                                        <p:cTn id="65" dur="500"/>
                                        <p:tgtEl>
                                          <p:spTgt spid="47"/>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4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fade">
                                      <p:cBhvr>
                                        <p:cTn id="74" dur="1000"/>
                                        <p:tgtEl>
                                          <p:spTgt spid="39"/>
                                        </p:tgtEl>
                                      </p:cBhvr>
                                    </p:animEffect>
                                    <p:anim calcmode="lin" valueType="num">
                                      <p:cBhvr>
                                        <p:cTn id="75" dur="1000" fill="hold"/>
                                        <p:tgtEl>
                                          <p:spTgt spid="39"/>
                                        </p:tgtEl>
                                        <p:attrNameLst>
                                          <p:attrName>ppt_x</p:attrName>
                                        </p:attrNameLst>
                                      </p:cBhvr>
                                      <p:tavLst>
                                        <p:tav tm="0">
                                          <p:val>
                                            <p:strVal val="#ppt_x"/>
                                          </p:val>
                                        </p:tav>
                                        <p:tav tm="100000">
                                          <p:val>
                                            <p:strVal val="#ppt_x"/>
                                          </p:val>
                                        </p:tav>
                                      </p:tavLst>
                                    </p:anim>
                                    <p:anim calcmode="lin" valueType="num">
                                      <p:cBhvr>
                                        <p:cTn id="76" dur="1000" fill="hold"/>
                                        <p:tgtEl>
                                          <p:spTgt spid="39"/>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1000"/>
                                        <p:tgtEl>
                                          <p:spTgt spid="13"/>
                                        </p:tgtEl>
                                      </p:cBhvr>
                                    </p:animEffect>
                                    <p:anim calcmode="lin" valueType="num">
                                      <p:cBhvr>
                                        <p:cTn id="80" dur="1000" fill="hold"/>
                                        <p:tgtEl>
                                          <p:spTgt spid="13"/>
                                        </p:tgtEl>
                                        <p:attrNameLst>
                                          <p:attrName>ppt_x</p:attrName>
                                        </p:attrNameLst>
                                      </p:cBhvr>
                                      <p:tavLst>
                                        <p:tav tm="0">
                                          <p:val>
                                            <p:strVal val="#ppt_x"/>
                                          </p:val>
                                        </p:tav>
                                        <p:tav tm="100000">
                                          <p:val>
                                            <p:strVal val="#ppt_x"/>
                                          </p:val>
                                        </p:tav>
                                      </p:tavLst>
                                    </p:anim>
                                    <p:anim calcmode="lin" valueType="num">
                                      <p:cBhvr>
                                        <p:cTn id="81" dur="1000" fill="hold"/>
                                        <p:tgtEl>
                                          <p:spTgt spid="13"/>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1000"/>
                                        <p:tgtEl>
                                          <p:spTgt spid="26"/>
                                        </p:tgtEl>
                                      </p:cBhvr>
                                    </p:animEffect>
                                    <p:anim calcmode="lin" valueType="num">
                                      <p:cBhvr>
                                        <p:cTn id="85" dur="1000" fill="hold"/>
                                        <p:tgtEl>
                                          <p:spTgt spid="26"/>
                                        </p:tgtEl>
                                        <p:attrNameLst>
                                          <p:attrName>ppt_x</p:attrName>
                                        </p:attrNameLst>
                                      </p:cBhvr>
                                      <p:tavLst>
                                        <p:tav tm="0">
                                          <p:val>
                                            <p:strVal val="#ppt_x"/>
                                          </p:val>
                                        </p:tav>
                                        <p:tav tm="100000">
                                          <p:val>
                                            <p:strVal val="#ppt_x"/>
                                          </p:val>
                                        </p:tav>
                                      </p:tavLst>
                                    </p:anim>
                                    <p:anim calcmode="lin" valueType="num">
                                      <p:cBhvr>
                                        <p:cTn id="86" dur="1000" fill="hold"/>
                                        <p:tgtEl>
                                          <p:spTgt spid="26"/>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1000"/>
                                        <p:tgtEl>
                                          <p:spTgt spid="20"/>
                                        </p:tgtEl>
                                      </p:cBhvr>
                                    </p:animEffect>
                                    <p:anim calcmode="lin" valueType="num">
                                      <p:cBhvr>
                                        <p:cTn id="90" dur="1000" fill="hold"/>
                                        <p:tgtEl>
                                          <p:spTgt spid="20"/>
                                        </p:tgtEl>
                                        <p:attrNameLst>
                                          <p:attrName>ppt_x</p:attrName>
                                        </p:attrNameLst>
                                      </p:cBhvr>
                                      <p:tavLst>
                                        <p:tav tm="0">
                                          <p:val>
                                            <p:strVal val="#ppt_x"/>
                                          </p:val>
                                        </p:tav>
                                        <p:tav tm="100000">
                                          <p:val>
                                            <p:strVal val="#ppt_x"/>
                                          </p:val>
                                        </p:tav>
                                      </p:tavLst>
                                    </p:anim>
                                    <p:anim calcmode="lin" valueType="num">
                                      <p:cBhvr>
                                        <p:cTn id="9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4" presetClass="entr" presetSubtype="10" fill="hold" grpId="0" nodeType="clickEffect">
                                  <p:stCondLst>
                                    <p:cond delay="0"/>
                                  </p:stCondLst>
                                  <p:childTnLst>
                                    <p:set>
                                      <p:cBhvr>
                                        <p:cTn id="95" dur="1" fill="hold">
                                          <p:stCondLst>
                                            <p:cond delay="0"/>
                                          </p:stCondLst>
                                        </p:cTn>
                                        <p:tgtEl>
                                          <p:spTgt spid="59"/>
                                        </p:tgtEl>
                                        <p:attrNameLst>
                                          <p:attrName>style.visibility</p:attrName>
                                        </p:attrNameLst>
                                      </p:cBhvr>
                                      <p:to>
                                        <p:strVal val="visible"/>
                                      </p:to>
                                    </p:set>
                                    <p:animEffect transition="in" filter="randombar(horizontal)">
                                      <p:cBhvr>
                                        <p:cTn id="96" dur="500"/>
                                        <p:tgtEl>
                                          <p:spTgt spid="59"/>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59"/>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0"/>
                                        </p:tgtEl>
                                        <p:attrNameLst>
                                          <p:attrName>style.visibility</p:attrName>
                                        </p:attrNameLst>
                                      </p:cBhvr>
                                      <p:to>
                                        <p:strVal val="visible"/>
                                      </p:to>
                                    </p:set>
                                    <p:animEffect transition="in" filter="fade">
                                      <p:cBhvr>
                                        <p:cTn id="105" dur="1000"/>
                                        <p:tgtEl>
                                          <p:spTgt spid="10"/>
                                        </p:tgtEl>
                                      </p:cBhvr>
                                    </p:animEffect>
                                    <p:anim calcmode="lin" valueType="num">
                                      <p:cBhvr>
                                        <p:cTn id="106" dur="1000" fill="hold"/>
                                        <p:tgtEl>
                                          <p:spTgt spid="10"/>
                                        </p:tgtEl>
                                        <p:attrNameLst>
                                          <p:attrName>ppt_x</p:attrName>
                                        </p:attrNameLst>
                                      </p:cBhvr>
                                      <p:tavLst>
                                        <p:tav tm="0">
                                          <p:val>
                                            <p:strVal val="#ppt_x"/>
                                          </p:val>
                                        </p:tav>
                                        <p:tav tm="100000">
                                          <p:val>
                                            <p:strVal val="#ppt_x"/>
                                          </p:val>
                                        </p:tav>
                                      </p:tavLst>
                                    </p:anim>
                                    <p:anim calcmode="lin" valueType="num">
                                      <p:cBhvr>
                                        <p:cTn id="107" dur="1000" fill="hold"/>
                                        <p:tgtEl>
                                          <p:spTgt spid="1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1000"/>
                                        <p:tgtEl>
                                          <p:spTgt spid="28"/>
                                        </p:tgtEl>
                                      </p:cBhvr>
                                    </p:animEffect>
                                    <p:anim calcmode="lin" valueType="num">
                                      <p:cBhvr>
                                        <p:cTn id="111" dur="1000" fill="hold"/>
                                        <p:tgtEl>
                                          <p:spTgt spid="28"/>
                                        </p:tgtEl>
                                        <p:attrNameLst>
                                          <p:attrName>ppt_x</p:attrName>
                                        </p:attrNameLst>
                                      </p:cBhvr>
                                      <p:tavLst>
                                        <p:tav tm="0">
                                          <p:val>
                                            <p:strVal val="#ppt_x"/>
                                          </p:val>
                                        </p:tav>
                                        <p:tav tm="100000">
                                          <p:val>
                                            <p:strVal val="#ppt_x"/>
                                          </p:val>
                                        </p:tav>
                                      </p:tavLst>
                                    </p:anim>
                                    <p:anim calcmode="lin" valueType="num">
                                      <p:cBhvr>
                                        <p:cTn id="112" dur="1000" fill="hold"/>
                                        <p:tgtEl>
                                          <p:spTgt spid="28"/>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36"/>
                                        </p:tgtEl>
                                        <p:attrNameLst>
                                          <p:attrName>style.visibility</p:attrName>
                                        </p:attrNameLst>
                                      </p:cBhvr>
                                      <p:to>
                                        <p:strVal val="visible"/>
                                      </p:to>
                                    </p:set>
                                    <p:animEffect transition="in" filter="fade">
                                      <p:cBhvr>
                                        <p:cTn id="115" dur="1000"/>
                                        <p:tgtEl>
                                          <p:spTgt spid="36"/>
                                        </p:tgtEl>
                                      </p:cBhvr>
                                    </p:animEffect>
                                    <p:anim calcmode="lin" valueType="num">
                                      <p:cBhvr>
                                        <p:cTn id="116" dur="1000" fill="hold"/>
                                        <p:tgtEl>
                                          <p:spTgt spid="36"/>
                                        </p:tgtEl>
                                        <p:attrNameLst>
                                          <p:attrName>ppt_x</p:attrName>
                                        </p:attrNameLst>
                                      </p:cBhvr>
                                      <p:tavLst>
                                        <p:tav tm="0">
                                          <p:val>
                                            <p:strVal val="#ppt_x"/>
                                          </p:val>
                                        </p:tav>
                                        <p:tav tm="100000">
                                          <p:val>
                                            <p:strVal val="#ppt_x"/>
                                          </p:val>
                                        </p:tav>
                                      </p:tavLst>
                                    </p:anim>
                                    <p:anim calcmode="lin" valueType="num">
                                      <p:cBhvr>
                                        <p:cTn id="117" dur="1000" fill="hold"/>
                                        <p:tgtEl>
                                          <p:spTgt spid="36"/>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1000"/>
                                        <p:tgtEl>
                                          <p:spTgt spid="22"/>
                                        </p:tgtEl>
                                      </p:cBhvr>
                                    </p:animEffect>
                                    <p:anim calcmode="lin" valueType="num">
                                      <p:cBhvr>
                                        <p:cTn id="121" dur="1000" fill="hold"/>
                                        <p:tgtEl>
                                          <p:spTgt spid="22"/>
                                        </p:tgtEl>
                                        <p:attrNameLst>
                                          <p:attrName>ppt_x</p:attrName>
                                        </p:attrNameLst>
                                      </p:cBhvr>
                                      <p:tavLst>
                                        <p:tav tm="0">
                                          <p:val>
                                            <p:strVal val="#ppt_x"/>
                                          </p:val>
                                        </p:tav>
                                        <p:tav tm="100000">
                                          <p:val>
                                            <p:strVal val="#ppt_x"/>
                                          </p:val>
                                        </p:tav>
                                      </p:tavLst>
                                    </p:anim>
                                    <p:anim calcmode="lin" valueType="num">
                                      <p:cBhvr>
                                        <p:cTn id="12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14" presetClass="entr" presetSubtype="10" fill="hold" grpId="0" nodeType="click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randombar(horizontal)">
                                      <p:cBhvr>
                                        <p:cTn id="127" dur="500"/>
                                        <p:tgtEl>
                                          <p:spTgt spid="48"/>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grpId="1" nodeType="clickEffect">
                                  <p:stCondLst>
                                    <p:cond delay="0"/>
                                  </p:stCondLst>
                                  <p:childTnLst>
                                    <p:set>
                                      <p:cBhvr>
                                        <p:cTn id="131" dur="1" fill="hold">
                                          <p:stCondLst>
                                            <p:cond delay="0"/>
                                          </p:stCondLst>
                                        </p:cTn>
                                        <p:tgtEl>
                                          <p:spTgt spid="48"/>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grpId="0" nodeType="click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fade">
                                      <p:cBhvr>
                                        <p:cTn id="136" dur="1000"/>
                                        <p:tgtEl>
                                          <p:spTgt spid="42"/>
                                        </p:tgtEl>
                                      </p:cBhvr>
                                    </p:animEffect>
                                    <p:anim calcmode="lin" valueType="num">
                                      <p:cBhvr>
                                        <p:cTn id="137" dur="1000" fill="hold"/>
                                        <p:tgtEl>
                                          <p:spTgt spid="42"/>
                                        </p:tgtEl>
                                        <p:attrNameLst>
                                          <p:attrName>ppt_x</p:attrName>
                                        </p:attrNameLst>
                                      </p:cBhvr>
                                      <p:tavLst>
                                        <p:tav tm="0">
                                          <p:val>
                                            <p:strVal val="#ppt_x"/>
                                          </p:val>
                                        </p:tav>
                                        <p:tav tm="100000">
                                          <p:val>
                                            <p:strVal val="#ppt_x"/>
                                          </p:val>
                                        </p:tav>
                                      </p:tavLst>
                                    </p:anim>
                                    <p:anim calcmode="lin" valueType="num">
                                      <p:cBhvr>
                                        <p:cTn id="138" dur="1000" fill="hold"/>
                                        <p:tgtEl>
                                          <p:spTgt spid="42"/>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0"/>
                                  </p:stCondLst>
                                  <p:childTnLst>
                                    <p:set>
                                      <p:cBhvr>
                                        <p:cTn id="140" dur="1" fill="hold">
                                          <p:stCondLst>
                                            <p:cond delay="0"/>
                                          </p:stCondLst>
                                        </p:cTn>
                                        <p:tgtEl>
                                          <p:spTgt spid="16"/>
                                        </p:tgtEl>
                                        <p:attrNameLst>
                                          <p:attrName>style.visibility</p:attrName>
                                        </p:attrNameLst>
                                      </p:cBhvr>
                                      <p:to>
                                        <p:strVal val="visible"/>
                                      </p:to>
                                    </p:set>
                                    <p:animEffect transition="in" filter="fade">
                                      <p:cBhvr>
                                        <p:cTn id="141" dur="1000"/>
                                        <p:tgtEl>
                                          <p:spTgt spid="16"/>
                                        </p:tgtEl>
                                      </p:cBhvr>
                                    </p:animEffect>
                                    <p:anim calcmode="lin" valueType="num">
                                      <p:cBhvr>
                                        <p:cTn id="142" dur="1000" fill="hold"/>
                                        <p:tgtEl>
                                          <p:spTgt spid="16"/>
                                        </p:tgtEl>
                                        <p:attrNameLst>
                                          <p:attrName>ppt_x</p:attrName>
                                        </p:attrNameLst>
                                      </p:cBhvr>
                                      <p:tavLst>
                                        <p:tav tm="0">
                                          <p:val>
                                            <p:strVal val="#ppt_x"/>
                                          </p:val>
                                        </p:tav>
                                        <p:tav tm="100000">
                                          <p:val>
                                            <p:strVal val="#ppt_x"/>
                                          </p:val>
                                        </p:tav>
                                      </p:tavLst>
                                    </p:anim>
                                    <p:anim calcmode="lin" valueType="num">
                                      <p:cBhvr>
                                        <p:cTn id="143" dur="1000" fill="hold"/>
                                        <p:tgtEl>
                                          <p:spTgt spid="16"/>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27"/>
                                        </p:tgtEl>
                                        <p:attrNameLst>
                                          <p:attrName>style.visibility</p:attrName>
                                        </p:attrNameLst>
                                      </p:cBhvr>
                                      <p:to>
                                        <p:strVal val="visible"/>
                                      </p:to>
                                    </p:set>
                                    <p:animEffect transition="in" filter="fade">
                                      <p:cBhvr>
                                        <p:cTn id="146" dur="1000"/>
                                        <p:tgtEl>
                                          <p:spTgt spid="27"/>
                                        </p:tgtEl>
                                      </p:cBhvr>
                                    </p:animEffect>
                                    <p:anim calcmode="lin" valueType="num">
                                      <p:cBhvr>
                                        <p:cTn id="147" dur="1000" fill="hold"/>
                                        <p:tgtEl>
                                          <p:spTgt spid="27"/>
                                        </p:tgtEl>
                                        <p:attrNameLst>
                                          <p:attrName>ppt_x</p:attrName>
                                        </p:attrNameLst>
                                      </p:cBhvr>
                                      <p:tavLst>
                                        <p:tav tm="0">
                                          <p:val>
                                            <p:strVal val="#ppt_x"/>
                                          </p:val>
                                        </p:tav>
                                        <p:tav tm="100000">
                                          <p:val>
                                            <p:strVal val="#ppt_x"/>
                                          </p:val>
                                        </p:tav>
                                      </p:tavLst>
                                    </p:anim>
                                    <p:anim calcmode="lin" valueType="num">
                                      <p:cBhvr>
                                        <p:cTn id="148" dur="1000" fill="hold"/>
                                        <p:tgtEl>
                                          <p:spTgt spid="27"/>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23"/>
                                        </p:tgtEl>
                                        <p:attrNameLst>
                                          <p:attrName>style.visibility</p:attrName>
                                        </p:attrNameLst>
                                      </p:cBhvr>
                                      <p:to>
                                        <p:strVal val="visible"/>
                                      </p:to>
                                    </p:set>
                                    <p:animEffect transition="in" filter="fade">
                                      <p:cBhvr>
                                        <p:cTn id="151" dur="1000"/>
                                        <p:tgtEl>
                                          <p:spTgt spid="23"/>
                                        </p:tgtEl>
                                      </p:cBhvr>
                                    </p:animEffect>
                                    <p:anim calcmode="lin" valueType="num">
                                      <p:cBhvr>
                                        <p:cTn id="152" dur="1000" fill="hold"/>
                                        <p:tgtEl>
                                          <p:spTgt spid="23"/>
                                        </p:tgtEl>
                                        <p:attrNameLst>
                                          <p:attrName>ppt_x</p:attrName>
                                        </p:attrNameLst>
                                      </p:cBhvr>
                                      <p:tavLst>
                                        <p:tav tm="0">
                                          <p:val>
                                            <p:strVal val="#ppt_x"/>
                                          </p:val>
                                        </p:tav>
                                        <p:tav tm="100000">
                                          <p:val>
                                            <p:strVal val="#ppt_x"/>
                                          </p:val>
                                        </p:tav>
                                      </p:tavLst>
                                    </p:anim>
                                    <p:anim calcmode="lin" valueType="num">
                                      <p:cBhvr>
                                        <p:cTn id="15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0" grpId="0"/>
      <p:bldP spid="33" grpId="0"/>
      <p:bldP spid="36" grpId="0"/>
      <p:bldP spid="39" grpId="0"/>
      <p:bldP spid="42" grpId="0"/>
      <p:bldP spid="46" grpId="0" animBg="1"/>
      <p:bldP spid="46" grpId="1" animBg="1"/>
      <p:bldP spid="47" grpId="0" animBg="1"/>
      <p:bldP spid="47" grpId="1" animBg="1"/>
      <p:bldP spid="48" grpId="0" animBg="1"/>
      <p:bldP spid="48" grpId="1" animBg="1"/>
      <p:bldP spid="59" grpId="0" animBg="1"/>
      <p:bldP spid="5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p:cNvSpPr txBox="1"/>
          <p:nvPr/>
        </p:nvSpPr>
        <p:spPr bwMode="auto">
          <a:xfrm>
            <a:off x="3851920" y="1851670"/>
            <a:ext cx="5322703" cy="1451967"/>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800" b="1" dirty="0">
                <a:solidFill>
                  <a:schemeClr val="tx1">
                    <a:lumMod val="65000"/>
                    <a:lumOff val="35000"/>
                  </a:schemeClr>
                </a:solidFill>
                <a:latin typeface="Calibri" panose="020F0502020204030204" pitchFamily="34" charset="0"/>
                <a:cs typeface="Calibri" panose="020F0502020204030204" pitchFamily="34" charset="0"/>
              </a:rPr>
              <a:t>3. Cách mạng giải phóng dân tộc trong thời đại mới phải do Đảng Cộng sản lãnh </a:t>
            </a:r>
            <a:r>
              <a:rPr lang="en-US" altLang="ko-KR" sz="2800" b="1" dirty="0" smtClean="0">
                <a:solidFill>
                  <a:schemeClr val="tx1">
                    <a:lumMod val="65000"/>
                    <a:lumOff val="35000"/>
                  </a:schemeClr>
                </a:solidFill>
                <a:latin typeface="Calibri" panose="020F0502020204030204" pitchFamily="34" charset="0"/>
                <a:cs typeface="Calibri" panose="020F0502020204030204" pitchFamily="34" charset="0"/>
              </a:rPr>
              <a:t>đạo</a:t>
            </a:r>
            <a:endParaRPr lang="en-US" altLang="ko-KR" sz="28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6" name="Text Placeholder 2"/>
          <p:cNvSpPr>
            <a:spLocks noGrp="1"/>
          </p:cNvSpPr>
          <p:nvPr>
            <p:ph type="body" sz="quarter" idx="11"/>
          </p:nvPr>
        </p:nvSpPr>
        <p:spPr>
          <a:xfrm>
            <a:off x="3851920" y="3363838"/>
            <a:ext cx="5018916" cy="288032"/>
          </a:xfrm>
        </p:spPr>
        <p:txBody>
          <a:bodyPr/>
          <a:lstStyle/>
          <a:p>
            <a:pPr lvl="0"/>
            <a:r>
              <a:rPr lang="en-US" altLang="ko-KR" b="1" i="1" dirty="0"/>
              <a:t>TƯ TƯỞNG HỒ CHÍ MINH</a:t>
            </a:r>
            <a:endParaRPr lang="en-US" altLang="ko-KR" dirty="0"/>
          </a:p>
        </p:txBody>
      </p:sp>
    </p:spTree>
    <p:extLst>
      <p:ext uri="{BB962C8B-B14F-4D97-AF65-F5344CB8AC3E}">
        <p14:creationId xmlns:p14="http://schemas.microsoft.com/office/powerpoint/2010/main" val="196987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
          </p:nvPr>
        </p:nvPicPr>
        <p:blipFill>
          <a:blip r:embed="rId2">
            <a:extLst>
              <a:ext uri="{28A0092B-C50C-407E-A947-70E740481C1C}">
                <a14:useLocalDpi xmlns:a14="http://schemas.microsoft.com/office/drawing/2010/main" val="0"/>
              </a:ext>
            </a:extLst>
          </a:blip>
          <a:srcRect t="7315" b="7315"/>
          <a:stretch>
            <a:fillRect/>
          </a:stretch>
        </p:blipFill>
        <p:spPr/>
      </p:pic>
      <p:sp>
        <p:nvSpPr>
          <p:cNvPr id="2" name="Text Placeholder 1"/>
          <p:cNvSpPr>
            <a:spLocks noGrp="1"/>
          </p:cNvSpPr>
          <p:nvPr>
            <p:ph type="body" sz="quarter" idx="10"/>
          </p:nvPr>
        </p:nvSpPr>
        <p:spPr>
          <a:xfrm>
            <a:off x="-1" y="394645"/>
            <a:ext cx="9144000" cy="576064"/>
          </a:xfrm>
        </p:spPr>
        <p:txBody>
          <a:bodyPr/>
          <a:lstStyle/>
          <a:p>
            <a:r>
              <a:rPr lang="en-US" sz="2800" b="1" i="1" u="sng" dirty="0">
                <a:solidFill>
                  <a:schemeClr val="accent1">
                    <a:lumMod val="75000"/>
                  </a:schemeClr>
                </a:solidFill>
              </a:rPr>
              <a:t>a. </a:t>
            </a:r>
            <a:r>
              <a:rPr lang="en-US" sz="2800" b="1" i="1" u="sng" dirty="0" smtClean="0">
                <a:solidFill>
                  <a:schemeClr val="accent1">
                    <a:lumMod val="75000"/>
                  </a:schemeClr>
                </a:solidFill>
              </a:rPr>
              <a:t>Cách </a:t>
            </a:r>
            <a:r>
              <a:rPr lang="en-US" sz="2800" b="1" i="1" u="sng" dirty="0">
                <a:solidFill>
                  <a:schemeClr val="accent1">
                    <a:lumMod val="75000"/>
                  </a:schemeClr>
                </a:solidFill>
              </a:rPr>
              <a:t>mạng trước hết phải có Đảng</a:t>
            </a:r>
            <a:endParaRPr lang="en-US" altLang="ko-KR" sz="2800" b="1" u="sng" dirty="0">
              <a:solidFill>
                <a:schemeClr val="accent1">
                  <a:lumMod val="75000"/>
                </a:schemeClr>
              </a:solidFill>
            </a:endParaRPr>
          </a:p>
        </p:txBody>
      </p:sp>
      <p:sp>
        <p:nvSpPr>
          <p:cNvPr id="12" name="Isosceles Triangle 11"/>
          <p:cNvSpPr/>
          <p:nvPr/>
        </p:nvSpPr>
        <p:spPr>
          <a:xfrm rot="10800000">
            <a:off x="3929170" y="1188392"/>
            <a:ext cx="1285659" cy="89760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7" name="Group 6"/>
          <p:cNvGrpSpPr/>
          <p:nvPr/>
        </p:nvGrpSpPr>
        <p:grpSpPr>
          <a:xfrm>
            <a:off x="4382903" y="1226598"/>
            <a:ext cx="301309" cy="641714"/>
            <a:chOff x="6777274" y="1831284"/>
            <a:chExt cx="552841" cy="1177414"/>
          </a:xfrm>
          <a:solidFill>
            <a:schemeClr val="bg1"/>
          </a:solidFill>
        </p:grpSpPr>
        <p:grpSp>
          <p:nvGrpSpPr>
            <p:cNvPr id="8" name="Group 7"/>
            <p:cNvGrpSpPr/>
            <p:nvPr/>
          </p:nvGrpSpPr>
          <p:grpSpPr>
            <a:xfrm>
              <a:off x="6939980" y="1831284"/>
              <a:ext cx="385719" cy="718117"/>
              <a:chOff x="6783521" y="1654812"/>
              <a:chExt cx="726841" cy="1353205"/>
            </a:xfrm>
            <a:grpFill/>
          </p:grpSpPr>
          <p:sp>
            <p:nvSpPr>
              <p:cNvPr id="10" name="Freeform 9"/>
              <p:cNvSpPr/>
              <p:nvPr/>
            </p:nvSpPr>
            <p:spPr>
              <a:xfrm>
                <a:off x="6783521" y="1886618"/>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Freeform 10"/>
              <p:cNvSpPr/>
              <p:nvPr/>
            </p:nvSpPr>
            <p:spPr>
              <a:xfrm>
                <a:off x="6997804" y="1654812"/>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Freeform 8"/>
            <p:cNvSpPr/>
            <p:nvPr/>
          </p:nvSpPr>
          <p:spPr>
            <a:xfrm>
              <a:off x="6777274" y="2572267"/>
              <a:ext cx="552841" cy="436431"/>
            </a:xfrm>
            <a:custGeom>
              <a:avLst/>
              <a:gdLst/>
              <a:ahLst/>
              <a:cxnLst/>
              <a:rect l="l" t="t" r="r" b="b"/>
              <a:pathLst>
                <a:path w="935319" h="738371">
                  <a:moveTo>
                    <a:pt x="570246" y="5904"/>
                  </a:moveTo>
                  <a:cubicBezTo>
                    <a:pt x="462283" y="64891"/>
                    <a:pt x="426421" y="317189"/>
                    <a:pt x="649701" y="474399"/>
                  </a:cubicBezTo>
                  <a:cubicBezTo>
                    <a:pt x="593836" y="327977"/>
                    <a:pt x="630970" y="255746"/>
                    <a:pt x="667057" y="182470"/>
                  </a:cubicBezTo>
                  <a:cubicBezTo>
                    <a:pt x="667659" y="219721"/>
                    <a:pt x="629598" y="299814"/>
                    <a:pt x="723199" y="346469"/>
                  </a:cubicBezTo>
                  <a:cubicBezTo>
                    <a:pt x="679394" y="206128"/>
                    <a:pt x="864427" y="161920"/>
                    <a:pt x="670152" y="6949"/>
                  </a:cubicBezTo>
                  <a:cubicBezTo>
                    <a:pt x="951156" y="47548"/>
                    <a:pt x="868526" y="190548"/>
                    <a:pt x="935319" y="334595"/>
                  </a:cubicBezTo>
                  <a:cubicBezTo>
                    <a:pt x="886447" y="343095"/>
                    <a:pt x="815632" y="212619"/>
                    <a:pt x="831546" y="274410"/>
                  </a:cubicBezTo>
                  <a:cubicBezTo>
                    <a:pt x="915063" y="518579"/>
                    <a:pt x="665249" y="525551"/>
                    <a:pt x="744586" y="738371"/>
                  </a:cubicBezTo>
                  <a:cubicBezTo>
                    <a:pt x="498005" y="724435"/>
                    <a:pt x="570128" y="495242"/>
                    <a:pt x="454164" y="439509"/>
                  </a:cubicBezTo>
                  <a:cubicBezTo>
                    <a:pt x="422689" y="433882"/>
                    <a:pt x="384944" y="459601"/>
                    <a:pt x="454829" y="574141"/>
                  </a:cubicBezTo>
                  <a:cubicBezTo>
                    <a:pt x="47812" y="270832"/>
                    <a:pt x="333584" y="22904"/>
                    <a:pt x="570246" y="5904"/>
                  </a:cubicBezTo>
                  <a:close/>
                  <a:moveTo>
                    <a:pt x="0" y="0"/>
                  </a:moveTo>
                  <a:lnTo>
                    <a:pt x="9284" y="0"/>
                  </a:lnTo>
                  <a:lnTo>
                    <a:pt x="746" y="59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Rectangle 12"/>
          <p:cNvSpPr/>
          <p:nvPr/>
        </p:nvSpPr>
        <p:spPr>
          <a:xfrm>
            <a:off x="519242" y="3563655"/>
            <a:ext cx="8085206" cy="14203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TextBox 13"/>
          <p:cNvSpPr txBox="1"/>
          <p:nvPr/>
        </p:nvSpPr>
        <p:spPr>
          <a:xfrm>
            <a:off x="683567" y="3550561"/>
            <a:ext cx="7776864" cy="1446550"/>
          </a:xfrm>
          <a:prstGeom prst="rect">
            <a:avLst/>
          </a:prstGeom>
          <a:noFill/>
        </p:spPr>
        <p:txBody>
          <a:bodyPr wrap="square" rtlCol="0">
            <a:spAutoFit/>
          </a:bodyPr>
          <a:lstStyle/>
          <a:p>
            <a:pPr algn="ctr"/>
            <a:r>
              <a:rPr lang="en-US" sz="2200" dirty="0">
                <a:latin typeface="Calibri" panose="020F0502020204030204" pitchFamily="34" charset="0"/>
                <a:cs typeface="Calibri" panose="020F0502020204030204" pitchFamily="34" charset="0"/>
              </a:rPr>
              <a:t>Người khẳng định: "Trước hết phải có đảng cách mệnh, để trong </a:t>
            </a:r>
            <a:endParaRPr lang="en-US" sz="2200" dirty="0" smtClean="0">
              <a:latin typeface="Calibri" panose="020F0502020204030204" pitchFamily="34" charset="0"/>
              <a:cs typeface="Calibri" panose="020F0502020204030204" pitchFamily="34" charset="0"/>
            </a:endParaRPr>
          </a:p>
          <a:p>
            <a:pPr algn="ctr"/>
            <a:r>
              <a:rPr lang="en-US" sz="2200" dirty="0" smtClean="0">
                <a:latin typeface="Calibri" panose="020F0502020204030204" pitchFamily="34" charset="0"/>
                <a:cs typeface="Calibri" panose="020F0502020204030204" pitchFamily="34" charset="0"/>
              </a:rPr>
              <a:t>thì </a:t>
            </a:r>
            <a:r>
              <a:rPr lang="en-US" sz="2200" dirty="0">
                <a:latin typeface="Calibri" panose="020F0502020204030204" pitchFamily="34" charset="0"/>
                <a:cs typeface="Calibri" panose="020F0502020204030204" pitchFamily="34" charset="0"/>
              </a:rPr>
              <a:t>vận động và tổ chức dân chúng, ngoài thì liên lạc với dân tộc </a:t>
            </a:r>
            <a:endParaRPr lang="en-US" sz="2200" dirty="0" smtClean="0">
              <a:latin typeface="Calibri" panose="020F0502020204030204" pitchFamily="34" charset="0"/>
              <a:cs typeface="Calibri" panose="020F0502020204030204" pitchFamily="34" charset="0"/>
            </a:endParaRPr>
          </a:p>
          <a:p>
            <a:pPr algn="ctr"/>
            <a:r>
              <a:rPr lang="en-US" sz="2200" dirty="0" smtClean="0">
                <a:latin typeface="Calibri" panose="020F0502020204030204" pitchFamily="34" charset="0"/>
                <a:cs typeface="Calibri" panose="020F0502020204030204" pitchFamily="34" charset="0"/>
              </a:rPr>
              <a:t>bị </a:t>
            </a:r>
            <a:r>
              <a:rPr lang="en-US" sz="2200" dirty="0">
                <a:latin typeface="Calibri" panose="020F0502020204030204" pitchFamily="34" charset="0"/>
                <a:cs typeface="Calibri" panose="020F0502020204030204" pitchFamily="34" charset="0"/>
              </a:rPr>
              <a:t>áp bức và vô sản giai cấp mọi nơi. Đảng có vững cách mệnh mới thành công, cũng như người cầm lái có vững thuyền mới chạy</a:t>
            </a:r>
            <a:r>
              <a:rPr lang="en-US" sz="2200" dirty="0" smtClean="0">
                <a:latin typeface="Calibri" panose="020F0502020204030204" pitchFamily="34" charset="0"/>
                <a:cs typeface="Calibri" panose="020F0502020204030204" pitchFamily="34" charset="0"/>
              </a:rPr>
              <a:t>".</a:t>
            </a:r>
            <a:endParaRPr lang="en-US" sz="2200" dirty="0">
              <a:latin typeface="Calibri" panose="020F0502020204030204" pitchFamily="34" charset="0"/>
              <a:cs typeface="Calibri" panose="020F0502020204030204" pitchFamily="34" charset="0"/>
            </a:endParaRPr>
          </a:p>
        </p:txBody>
      </p:sp>
      <p:sp>
        <p:nvSpPr>
          <p:cNvPr id="15" name="Frame 14"/>
          <p:cNvSpPr/>
          <p:nvPr/>
        </p:nvSpPr>
        <p:spPr>
          <a:xfrm>
            <a:off x="188640" y="159482"/>
            <a:ext cx="8766720" cy="4824536"/>
          </a:xfrm>
          <a:prstGeom prst="frame">
            <a:avLst>
              <a:gd name="adj1" fmla="val 100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68526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outVertical)">
                                      <p:cBhvr>
                                        <p:cTn id="10" dur="500"/>
                                        <p:tgtEl>
                                          <p:spTgt spid="15"/>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barn(outVertical)">
                                      <p:cBhvr>
                                        <p:cTn id="13" dur="500"/>
                                        <p:tgtEl>
                                          <p:spTgt spid="2">
                                            <p:txEl>
                                              <p:pRg st="0" end="0"/>
                                            </p:txEl>
                                          </p:spTgt>
                                        </p:tgtEl>
                                      </p:cBhvr>
                                    </p:animEffect>
                                  </p:childTnLst>
                                </p:cTn>
                              </p:par>
                              <p:par>
                                <p:cTn id="14" presetID="16" presetClass="entr" presetSubtype="37"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outVertical)">
                                      <p:cBhvr>
                                        <p:cTn id="16" dur="500"/>
                                        <p:tgtEl>
                                          <p:spTgt spid="7"/>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outVertical)">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2" grpId="0" animBg="1"/>
      <p:bldP spid="14" grpId="0"/>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9"/>
          <p:cNvSpPr>
            <a:spLocks noEditPoints="1"/>
          </p:cNvSpPr>
          <p:nvPr/>
        </p:nvSpPr>
        <p:spPr bwMode="auto">
          <a:xfrm>
            <a:off x="3635896" y="1275606"/>
            <a:ext cx="5328592" cy="3263297"/>
          </a:xfrm>
          <a:custGeom>
            <a:avLst/>
            <a:gdLst>
              <a:gd name="T0" fmla="*/ 3609 w 5720"/>
              <a:gd name="T1" fmla="*/ 2874 h 3503"/>
              <a:gd name="T2" fmla="*/ 5106 w 5720"/>
              <a:gd name="T3" fmla="*/ 1874 h 3503"/>
              <a:gd name="T4" fmla="*/ 5015 w 5720"/>
              <a:gd name="T5" fmla="*/ 1600 h 3503"/>
              <a:gd name="T6" fmla="*/ 5022 w 5720"/>
              <a:gd name="T7" fmla="*/ 1512 h 3503"/>
              <a:gd name="T8" fmla="*/ 4997 w 5720"/>
              <a:gd name="T9" fmla="*/ 1441 h 3503"/>
              <a:gd name="T10" fmla="*/ 3851 w 5720"/>
              <a:gd name="T11" fmla="*/ 701 h 3503"/>
              <a:gd name="T12" fmla="*/ 3740 w 5720"/>
              <a:gd name="T13" fmla="*/ 838 h 3503"/>
              <a:gd name="T14" fmla="*/ 3769 w 5720"/>
              <a:gd name="T15" fmla="*/ 1236 h 3503"/>
              <a:gd name="T16" fmla="*/ 3844 w 5720"/>
              <a:gd name="T17" fmla="*/ 954 h 3503"/>
              <a:gd name="T18" fmla="*/ 298 w 5720"/>
              <a:gd name="T19" fmla="*/ 240 h 3503"/>
              <a:gd name="T20" fmla="*/ 466 w 5720"/>
              <a:gd name="T21" fmla="*/ 185 h 3503"/>
              <a:gd name="T22" fmla="*/ 2104 w 5720"/>
              <a:gd name="T23" fmla="*/ 283 h 3503"/>
              <a:gd name="T24" fmla="*/ 3060 w 5720"/>
              <a:gd name="T25" fmla="*/ 354 h 3503"/>
              <a:gd name="T26" fmla="*/ 3537 w 5720"/>
              <a:gd name="T27" fmla="*/ 438 h 3503"/>
              <a:gd name="T28" fmla="*/ 3411 w 5720"/>
              <a:gd name="T29" fmla="*/ 594 h 3503"/>
              <a:gd name="T30" fmla="*/ 3731 w 5720"/>
              <a:gd name="T31" fmla="*/ 598 h 3503"/>
              <a:gd name="T32" fmla="*/ 4077 w 5720"/>
              <a:gd name="T33" fmla="*/ 643 h 3503"/>
              <a:gd name="T34" fmla="*/ 4128 w 5720"/>
              <a:gd name="T35" fmla="*/ 929 h 3503"/>
              <a:gd name="T36" fmla="*/ 4293 w 5720"/>
              <a:gd name="T37" fmla="*/ 1105 h 3503"/>
              <a:gd name="T38" fmla="*/ 4375 w 5720"/>
              <a:gd name="T39" fmla="*/ 1229 h 3503"/>
              <a:gd name="T40" fmla="*/ 4866 w 5720"/>
              <a:gd name="T41" fmla="*/ 800 h 3503"/>
              <a:gd name="T42" fmla="*/ 5313 w 5720"/>
              <a:gd name="T43" fmla="*/ 440 h 3503"/>
              <a:gd name="T44" fmla="*/ 5424 w 5720"/>
              <a:gd name="T45" fmla="*/ 127 h 3503"/>
              <a:gd name="T46" fmla="*/ 5678 w 5720"/>
              <a:gd name="T47" fmla="*/ 376 h 3503"/>
              <a:gd name="T48" fmla="*/ 5551 w 5720"/>
              <a:gd name="T49" fmla="*/ 600 h 3503"/>
              <a:gd name="T50" fmla="*/ 5446 w 5720"/>
              <a:gd name="T51" fmla="*/ 838 h 3503"/>
              <a:gd name="T52" fmla="*/ 5482 w 5720"/>
              <a:gd name="T53" fmla="*/ 970 h 3503"/>
              <a:gd name="T54" fmla="*/ 5197 w 5720"/>
              <a:gd name="T55" fmla="*/ 1183 h 3503"/>
              <a:gd name="T56" fmla="*/ 5140 w 5720"/>
              <a:gd name="T57" fmla="*/ 1434 h 3503"/>
              <a:gd name="T58" fmla="*/ 5155 w 5720"/>
              <a:gd name="T59" fmla="*/ 1538 h 3503"/>
              <a:gd name="T60" fmla="*/ 5073 w 5720"/>
              <a:gd name="T61" fmla="*/ 1600 h 3503"/>
              <a:gd name="T62" fmla="*/ 5064 w 5720"/>
              <a:gd name="T63" fmla="*/ 1701 h 3503"/>
              <a:gd name="T64" fmla="*/ 5133 w 5720"/>
              <a:gd name="T65" fmla="*/ 1976 h 3503"/>
              <a:gd name="T66" fmla="*/ 5048 w 5720"/>
              <a:gd name="T67" fmla="*/ 2083 h 3503"/>
              <a:gd name="T68" fmla="*/ 4797 w 5720"/>
              <a:gd name="T69" fmla="*/ 2347 h 3503"/>
              <a:gd name="T70" fmla="*/ 4669 w 5720"/>
              <a:gd name="T71" fmla="*/ 2505 h 3503"/>
              <a:gd name="T72" fmla="*/ 4768 w 5720"/>
              <a:gd name="T73" fmla="*/ 2923 h 3503"/>
              <a:gd name="T74" fmla="*/ 4909 w 5720"/>
              <a:gd name="T75" fmla="*/ 3414 h 3503"/>
              <a:gd name="T76" fmla="*/ 4702 w 5720"/>
              <a:gd name="T77" fmla="*/ 3350 h 3503"/>
              <a:gd name="T78" fmla="*/ 4549 w 5720"/>
              <a:gd name="T79" fmla="*/ 3112 h 3503"/>
              <a:gd name="T80" fmla="*/ 4197 w 5720"/>
              <a:gd name="T81" fmla="*/ 2905 h 3503"/>
              <a:gd name="T82" fmla="*/ 3875 w 5720"/>
              <a:gd name="T83" fmla="*/ 2863 h 3503"/>
              <a:gd name="T84" fmla="*/ 3706 w 5720"/>
              <a:gd name="T85" fmla="*/ 2885 h 3503"/>
              <a:gd name="T86" fmla="*/ 3713 w 5720"/>
              <a:gd name="T87" fmla="*/ 2952 h 3503"/>
              <a:gd name="T88" fmla="*/ 3733 w 5720"/>
              <a:gd name="T89" fmla="*/ 3043 h 3503"/>
              <a:gd name="T90" fmla="*/ 3582 w 5720"/>
              <a:gd name="T91" fmla="*/ 3038 h 3503"/>
              <a:gd name="T92" fmla="*/ 3326 w 5720"/>
              <a:gd name="T93" fmla="*/ 2989 h 3503"/>
              <a:gd name="T94" fmla="*/ 2886 w 5720"/>
              <a:gd name="T95" fmla="*/ 3140 h 3503"/>
              <a:gd name="T96" fmla="*/ 2855 w 5720"/>
              <a:gd name="T97" fmla="*/ 3160 h 3503"/>
              <a:gd name="T98" fmla="*/ 2758 w 5720"/>
              <a:gd name="T99" fmla="*/ 3334 h 3503"/>
              <a:gd name="T100" fmla="*/ 2657 w 5720"/>
              <a:gd name="T101" fmla="*/ 3458 h 3503"/>
              <a:gd name="T102" fmla="*/ 2264 w 5720"/>
              <a:gd name="T103" fmla="*/ 2936 h 3503"/>
              <a:gd name="T104" fmla="*/ 1884 w 5720"/>
              <a:gd name="T105" fmla="*/ 2901 h 3503"/>
              <a:gd name="T106" fmla="*/ 1378 w 5720"/>
              <a:gd name="T107" fmla="*/ 2652 h 3503"/>
              <a:gd name="T108" fmla="*/ 577 w 5720"/>
              <a:gd name="T109" fmla="*/ 2358 h 3503"/>
              <a:gd name="T110" fmla="*/ 344 w 5720"/>
              <a:gd name="T111" fmla="*/ 2047 h 3503"/>
              <a:gd name="T112" fmla="*/ 111 w 5720"/>
              <a:gd name="T113" fmla="*/ 1700 h 3503"/>
              <a:gd name="T114" fmla="*/ 84 w 5720"/>
              <a:gd name="T115" fmla="*/ 1530 h 3503"/>
              <a:gd name="T116" fmla="*/ 31 w 5720"/>
              <a:gd name="T117" fmla="*/ 1225 h 3503"/>
              <a:gd name="T118" fmla="*/ 98 w 5720"/>
              <a:gd name="T119" fmla="*/ 841 h 3503"/>
              <a:gd name="T120" fmla="*/ 280 w 5720"/>
              <a:gd name="T121" fmla="*/ 278 h 3503"/>
              <a:gd name="T122" fmla="*/ 433 w 5720"/>
              <a:gd name="T123" fmla="*/ 107 h 3503"/>
              <a:gd name="T124" fmla="*/ 466 w 5720"/>
              <a:gd name="T125" fmla="*/ 92 h 3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0" h="3503">
                <a:moveTo>
                  <a:pt x="3058" y="2983"/>
                </a:moveTo>
                <a:lnTo>
                  <a:pt x="3055" y="2989"/>
                </a:lnTo>
                <a:lnTo>
                  <a:pt x="3049" y="2992"/>
                </a:lnTo>
                <a:lnTo>
                  <a:pt x="3046" y="2996"/>
                </a:lnTo>
                <a:lnTo>
                  <a:pt x="3044" y="2998"/>
                </a:lnTo>
                <a:lnTo>
                  <a:pt x="3040" y="3000"/>
                </a:lnTo>
                <a:lnTo>
                  <a:pt x="3038" y="3003"/>
                </a:lnTo>
                <a:lnTo>
                  <a:pt x="3044" y="3009"/>
                </a:lnTo>
                <a:lnTo>
                  <a:pt x="3048" y="3016"/>
                </a:lnTo>
                <a:lnTo>
                  <a:pt x="3049" y="3023"/>
                </a:lnTo>
                <a:lnTo>
                  <a:pt x="3062" y="3020"/>
                </a:lnTo>
                <a:lnTo>
                  <a:pt x="3058" y="3009"/>
                </a:lnTo>
                <a:lnTo>
                  <a:pt x="3057" y="2998"/>
                </a:lnTo>
                <a:lnTo>
                  <a:pt x="3058" y="2989"/>
                </a:lnTo>
                <a:lnTo>
                  <a:pt x="3058" y="2983"/>
                </a:lnTo>
                <a:close/>
                <a:moveTo>
                  <a:pt x="4769" y="2972"/>
                </a:moveTo>
                <a:lnTo>
                  <a:pt x="4769" y="2976"/>
                </a:lnTo>
                <a:lnTo>
                  <a:pt x="4775" y="2981"/>
                </a:lnTo>
                <a:lnTo>
                  <a:pt x="4777" y="2987"/>
                </a:lnTo>
                <a:lnTo>
                  <a:pt x="4782" y="2992"/>
                </a:lnTo>
                <a:lnTo>
                  <a:pt x="4784" y="2994"/>
                </a:lnTo>
                <a:lnTo>
                  <a:pt x="4784" y="2994"/>
                </a:lnTo>
                <a:lnTo>
                  <a:pt x="4784" y="2994"/>
                </a:lnTo>
                <a:lnTo>
                  <a:pt x="4784" y="2994"/>
                </a:lnTo>
                <a:lnTo>
                  <a:pt x="4784" y="2994"/>
                </a:lnTo>
                <a:lnTo>
                  <a:pt x="4786" y="2996"/>
                </a:lnTo>
                <a:lnTo>
                  <a:pt x="4786" y="2972"/>
                </a:lnTo>
                <a:lnTo>
                  <a:pt x="4769" y="2972"/>
                </a:lnTo>
                <a:close/>
                <a:moveTo>
                  <a:pt x="3617" y="2861"/>
                </a:moveTo>
                <a:lnTo>
                  <a:pt x="3613" y="2869"/>
                </a:lnTo>
                <a:lnTo>
                  <a:pt x="3609" y="2874"/>
                </a:lnTo>
                <a:lnTo>
                  <a:pt x="3604" y="2880"/>
                </a:lnTo>
                <a:lnTo>
                  <a:pt x="3597" y="2885"/>
                </a:lnTo>
                <a:lnTo>
                  <a:pt x="3597" y="2889"/>
                </a:lnTo>
                <a:lnTo>
                  <a:pt x="3637" y="2889"/>
                </a:lnTo>
                <a:lnTo>
                  <a:pt x="3640" y="2887"/>
                </a:lnTo>
                <a:lnTo>
                  <a:pt x="3642" y="2885"/>
                </a:lnTo>
                <a:lnTo>
                  <a:pt x="3648" y="2885"/>
                </a:lnTo>
                <a:lnTo>
                  <a:pt x="3653" y="2885"/>
                </a:lnTo>
                <a:lnTo>
                  <a:pt x="3655" y="2881"/>
                </a:lnTo>
                <a:lnTo>
                  <a:pt x="3657" y="2880"/>
                </a:lnTo>
                <a:lnTo>
                  <a:pt x="3658" y="2880"/>
                </a:lnTo>
                <a:lnTo>
                  <a:pt x="3660" y="2876"/>
                </a:lnTo>
                <a:lnTo>
                  <a:pt x="3660" y="2872"/>
                </a:lnTo>
                <a:lnTo>
                  <a:pt x="3648" y="2870"/>
                </a:lnTo>
                <a:lnTo>
                  <a:pt x="3638" y="2867"/>
                </a:lnTo>
                <a:lnTo>
                  <a:pt x="3629" y="2863"/>
                </a:lnTo>
                <a:lnTo>
                  <a:pt x="3617" y="2861"/>
                </a:lnTo>
                <a:close/>
                <a:moveTo>
                  <a:pt x="3875" y="2803"/>
                </a:moveTo>
                <a:lnTo>
                  <a:pt x="3875" y="2807"/>
                </a:lnTo>
                <a:lnTo>
                  <a:pt x="3875" y="2809"/>
                </a:lnTo>
                <a:lnTo>
                  <a:pt x="3877" y="2810"/>
                </a:lnTo>
                <a:lnTo>
                  <a:pt x="3877" y="2812"/>
                </a:lnTo>
                <a:lnTo>
                  <a:pt x="3878" y="2814"/>
                </a:lnTo>
                <a:lnTo>
                  <a:pt x="3878" y="2803"/>
                </a:lnTo>
                <a:lnTo>
                  <a:pt x="3875" y="2803"/>
                </a:lnTo>
                <a:close/>
                <a:moveTo>
                  <a:pt x="5124" y="1856"/>
                </a:moveTo>
                <a:lnTo>
                  <a:pt x="5120" y="1861"/>
                </a:lnTo>
                <a:lnTo>
                  <a:pt x="5118" y="1867"/>
                </a:lnTo>
                <a:lnTo>
                  <a:pt x="5115" y="1870"/>
                </a:lnTo>
                <a:lnTo>
                  <a:pt x="5111" y="1872"/>
                </a:lnTo>
                <a:lnTo>
                  <a:pt x="5106" y="1874"/>
                </a:lnTo>
                <a:lnTo>
                  <a:pt x="5100" y="1876"/>
                </a:lnTo>
                <a:lnTo>
                  <a:pt x="5095" y="1880"/>
                </a:lnTo>
                <a:lnTo>
                  <a:pt x="5095" y="1881"/>
                </a:lnTo>
                <a:lnTo>
                  <a:pt x="5097" y="1881"/>
                </a:lnTo>
                <a:lnTo>
                  <a:pt x="5097" y="1881"/>
                </a:lnTo>
                <a:lnTo>
                  <a:pt x="5097" y="1881"/>
                </a:lnTo>
                <a:lnTo>
                  <a:pt x="5097" y="1881"/>
                </a:lnTo>
                <a:lnTo>
                  <a:pt x="5098" y="1883"/>
                </a:lnTo>
                <a:lnTo>
                  <a:pt x="5098" y="1887"/>
                </a:lnTo>
                <a:lnTo>
                  <a:pt x="5109" y="1880"/>
                </a:lnTo>
                <a:lnTo>
                  <a:pt x="5120" y="1874"/>
                </a:lnTo>
                <a:lnTo>
                  <a:pt x="5135" y="1870"/>
                </a:lnTo>
                <a:lnTo>
                  <a:pt x="5137" y="1874"/>
                </a:lnTo>
                <a:lnTo>
                  <a:pt x="5138" y="1878"/>
                </a:lnTo>
                <a:lnTo>
                  <a:pt x="5140" y="1878"/>
                </a:lnTo>
                <a:lnTo>
                  <a:pt x="5140" y="1880"/>
                </a:lnTo>
                <a:lnTo>
                  <a:pt x="5144" y="1881"/>
                </a:lnTo>
                <a:lnTo>
                  <a:pt x="5148" y="1883"/>
                </a:lnTo>
                <a:lnTo>
                  <a:pt x="5148" y="1870"/>
                </a:lnTo>
                <a:lnTo>
                  <a:pt x="5153" y="1872"/>
                </a:lnTo>
                <a:lnTo>
                  <a:pt x="5157" y="1872"/>
                </a:lnTo>
                <a:lnTo>
                  <a:pt x="5160" y="1874"/>
                </a:lnTo>
                <a:lnTo>
                  <a:pt x="5164" y="1876"/>
                </a:lnTo>
                <a:lnTo>
                  <a:pt x="5160" y="1863"/>
                </a:lnTo>
                <a:lnTo>
                  <a:pt x="5148" y="1863"/>
                </a:lnTo>
                <a:lnTo>
                  <a:pt x="5137" y="1860"/>
                </a:lnTo>
                <a:lnTo>
                  <a:pt x="5124" y="1856"/>
                </a:lnTo>
                <a:close/>
                <a:moveTo>
                  <a:pt x="5011" y="1594"/>
                </a:moveTo>
                <a:lnTo>
                  <a:pt x="5011" y="1596"/>
                </a:lnTo>
                <a:lnTo>
                  <a:pt x="5013" y="1598"/>
                </a:lnTo>
                <a:lnTo>
                  <a:pt x="5015" y="1600"/>
                </a:lnTo>
                <a:lnTo>
                  <a:pt x="5017" y="1600"/>
                </a:lnTo>
                <a:lnTo>
                  <a:pt x="5020" y="1601"/>
                </a:lnTo>
                <a:lnTo>
                  <a:pt x="5020" y="1600"/>
                </a:lnTo>
                <a:lnTo>
                  <a:pt x="5018" y="1598"/>
                </a:lnTo>
                <a:lnTo>
                  <a:pt x="5015" y="1596"/>
                </a:lnTo>
                <a:lnTo>
                  <a:pt x="5013" y="1594"/>
                </a:lnTo>
                <a:lnTo>
                  <a:pt x="5011" y="1594"/>
                </a:lnTo>
                <a:close/>
                <a:moveTo>
                  <a:pt x="120" y="1520"/>
                </a:moveTo>
                <a:lnTo>
                  <a:pt x="120" y="1523"/>
                </a:lnTo>
                <a:lnTo>
                  <a:pt x="118" y="1527"/>
                </a:lnTo>
                <a:lnTo>
                  <a:pt x="118" y="1527"/>
                </a:lnTo>
                <a:lnTo>
                  <a:pt x="118" y="1527"/>
                </a:lnTo>
                <a:lnTo>
                  <a:pt x="118" y="1529"/>
                </a:lnTo>
                <a:lnTo>
                  <a:pt x="120" y="1530"/>
                </a:lnTo>
                <a:lnTo>
                  <a:pt x="122" y="1534"/>
                </a:lnTo>
                <a:lnTo>
                  <a:pt x="124" y="1536"/>
                </a:lnTo>
                <a:lnTo>
                  <a:pt x="126" y="1538"/>
                </a:lnTo>
                <a:lnTo>
                  <a:pt x="128" y="1540"/>
                </a:lnTo>
                <a:lnTo>
                  <a:pt x="128" y="1534"/>
                </a:lnTo>
                <a:lnTo>
                  <a:pt x="126" y="1530"/>
                </a:lnTo>
                <a:lnTo>
                  <a:pt x="126" y="1527"/>
                </a:lnTo>
                <a:lnTo>
                  <a:pt x="126" y="1525"/>
                </a:lnTo>
                <a:lnTo>
                  <a:pt x="124" y="1523"/>
                </a:lnTo>
                <a:lnTo>
                  <a:pt x="120" y="1520"/>
                </a:lnTo>
                <a:close/>
                <a:moveTo>
                  <a:pt x="5017" y="1509"/>
                </a:moveTo>
                <a:lnTo>
                  <a:pt x="5018" y="1510"/>
                </a:lnTo>
                <a:lnTo>
                  <a:pt x="5018" y="1510"/>
                </a:lnTo>
                <a:lnTo>
                  <a:pt x="5020" y="1512"/>
                </a:lnTo>
                <a:lnTo>
                  <a:pt x="5020" y="1512"/>
                </a:lnTo>
                <a:lnTo>
                  <a:pt x="5024" y="1512"/>
                </a:lnTo>
                <a:lnTo>
                  <a:pt x="5022" y="1512"/>
                </a:lnTo>
                <a:lnTo>
                  <a:pt x="5022" y="1510"/>
                </a:lnTo>
                <a:lnTo>
                  <a:pt x="5020" y="1510"/>
                </a:lnTo>
                <a:lnTo>
                  <a:pt x="5018" y="1510"/>
                </a:lnTo>
                <a:lnTo>
                  <a:pt x="5017" y="1509"/>
                </a:lnTo>
                <a:close/>
                <a:moveTo>
                  <a:pt x="4991" y="1492"/>
                </a:moveTo>
                <a:lnTo>
                  <a:pt x="4995" y="1510"/>
                </a:lnTo>
                <a:lnTo>
                  <a:pt x="5000" y="1523"/>
                </a:lnTo>
                <a:lnTo>
                  <a:pt x="5006" y="1536"/>
                </a:lnTo>
                <a:lnTo>
                  <a:pt x="5011" y="1549"/>
                </a:lnTo>
                <a:lnTo>
                  <a:pt x="5015" y="1549"/>
                </a:lnTo>
                <a:lnTo>
                  <a:pt x="5017" y="1532"/>
                </a:lnTo>
                <a:lnTo>
                  <a:pt x="5008" y="1521"/>
                </a:lnTo>
                <a:lnTo>
                  <a:pt x="5002" y="1509"/>
                </a:lnTo>
                <a:lnTo>
                  <a:pt x="5000" y="1492"/>
                </a:lnTo>
                <a:lnTo>
                  <a:pt x="4991" y="1492"/>
                </a:lnTo>
                <a:close/>
                <a:moveTo>
                  <a:pt x="120" y="1467"/>
                </a:moveTo>
                <a:lnTo>
                  <a:pt x="122" y="1469"/>
                </a:lnTo>
                <a:lnTo>
                  <a:pt x="124" y="1470"/>
                </a:lnTo>
                <a:lnTo>
                  <a:pt x="126" y="1470"/>
                </a:lnTo>
                <a:lnTo>
                  <a:pt x="128" y="1469"/>
                </a:lnTo>
                <a:lnTo>
                  <a:pt x="131" y="1467"/>
                </a:lnTo>
                <a:lnTo>
                  <a:pt x="120" y="1467"/>
                </a:lnTo>
                <a:close/>
                <a:moveTo>
                  <a:pt x="4993" y="1429"/>
                </a:moveTo>
                <a:lnTo>
                  <a:pt x="4988" y="1452"/>
                </a:lnTo>
                <a:lnTo>
                  <a:pt x="4991" y="1456"/>
                </a:lnTo>
                <a:lnTo>
                  <a:pt x="4993" y="1460"/>
                </a:lnTo>
                <a:lnTo>
                  <a:pt x="4997" y="1465"/>
                </a:lnTo>
                <a:lnTo>
                  <a:pt x="5004" y="1465"/>
                </a:lnTo>
                <a:lnTo>
                  <a:pt x="5004" y="1461"/>
                </a:lnTo>
                <a:lnTo>
                  <a:pt x="4997" y="1452"/>
                </a:lnTo>
                <a:lnTo>
                  <a:pt x="4997" y="1441"/>
                </a:lnTo>
                <a:lnTo>
                  <a:pt x="5000" y="1429"/>
                </a:lnTo>
                <a:lnTo>
                  <a:pt x="4993" y="1429"/>
                </a:lnTo>
                <a:close/>
                <a:moveTo>
                  <a:pt x="3935" y="785"/>
                </a:moveTo>
                <a:lnTo>
                  <a:pt x="3935" y="789"/>
                </a:lnTo>
                <a:lnTo>
                  <a:pt x="3937" y="792"/>
                </a:lnTo>
                <a:lnTo>
                  <a:pt x="3937" y="794"/>
                </a:lnTo>
                <a:lnTo>
                  <a:pt x="3937" y="794"/>
                </a:lnTo>
                <a:lnTo>
                  <a:pt x="3937" y="794"/>
                </a:lnTo>
                <a:lnTo>
                  <a:pt x="3938" y="796"/>
                </a:lnTo>
                <a:lnTo>
                  <a:pt x="3942" y="798"/>
                </a:lnTo>
                <a:lnTo>
                  <a:pt x="3942" y="785"/>
                </a:lnTo>
                <a:lnTo>
                  <a:pt x="3935" y="785"/>
                </a:lnTo>
                <a:close/>
                <a:moveTo>
                  <a:pt x="3809" y="703"/>
                </a:moveTo>
                <a:lnTo>
                  <a:pt x="3806" y="712"/>
                </a:lnTo>
                <a:lnTo>
                  <a:pt x="3808" y="709"/>
                </a:lnTo>
                <a:lnTo>
                  <a:pt x="3809" y="707"/>
                </a:lnTo>
                <a:lnTo>
                  <a:pt x="3809" y="705"/>
                </a:lnTo>
                <a:lnTo>
                  <a:pt x="3809" y="705"/>
                </a:lnTo>
                <a:lnTo>
                  <a:pt x="3809" y="703"/>
                </a:lnTo>
                <a:close/>
                <a:moveTo>
                  <a:pt x="3918" y="660"/>
                </a:moveTo>
                <a:lnTo>
                  <a:pt x="3911" y="670"/>
                </a:lnTo>
                <a:lnTo>
                  <a:pt x="3900" y="676"/>
                </a:lnTo>
                <a:lnTo>
                  <a:pt x="3888" y="680"/>
                </a:lnTo>
                <a:lnTo>
                  <a:pt x="3875" y="680"/>
                </a:lnTo>
                <a:lnTo>
                  <a:pt x="3864" y="683"/>
                </a:lnTo>
                <a:lnTo>
                  <a:pt x="3853" y="692"/>
                </a:lnTo>
                <a:lnTo>
                  <a:pt x="3853" y="694"/>
                </a:lnTo>
                <a:lnTo>
                  <a:pt x="3853" y="696"/>
                </a:lnTo>
                <a:lnTo>
                  <a:pt x="3853" y="698"/>
                </a:lnTo>
                <a:lnTo>
                  <a:pt x="3853" y="700"/>
                </a:lnTo>
                <a:lnTo>
                  <a:pt x="3851" y="701"/>
                </a:lnTo>
                <a:lnTo>
                  <a:pt x="3849" y="703"/>
                </a:lnTo>
                <a:lnTo>
                  <a:pt x="3844" y="710"/>
                </a:lnTo>
                <a:lnTo>
                  <a:pt x="3838" y="716"/>
                </a:lnTo>
                <a:lnTo>
                  <a:pt x="3831" y="720"/>
                </a:lnTo>
                <a:lnTo>
                  <a:pt x="3826" y="725"/>
                </a:lnTo>
                <a:lnTo>
                  <a:pt x="3820" y="732"/>
                </a:lnTo>
                <a:lnTo>
                  <a:pt x="3804" y="732"/>
                </a:lnTo>
                <a:lnTo>
                  <a:pt x="3806" y="716"/>
                </a:lnTo>
                <a:lnTo>
                  <a:pt x="3800" y="716"/>
                </a:lnTo>
                <a:lnTo>
                  <a:pt x="3789" y="725"/>
                </a:lnTo>
                <a:lnTo>
                  <a:pt x="3778" y="730"/>
                </a:lnTo>
                <a:lnTo>
                  <a:pt x="3768" y="740"/>
                </a:lnTo>
                <a:lnTo>
                  <a:pt x="3764" y="752"/>
                </a:lnTo>
                <a:lnTo>
                  <a:pt x="3760" y="767"/>
                </a:lnTo>
                <a:lnTo>
                  <a:pt x="3757" y="781"/>
                </a:lnTo>
                <a:lnTo>
                  <a:pt x="3753" y="783"/>
                </a:lnTo>
                <a:lnTo>
                  <a:pt x="3749" y="787"/>
                </a:lnTo>
                <a:lnTo>
                  <a:pt x="3746" y="790"/>
                </a:lnTo>
                <a:lnTo>
                  <a:pt x="3742" y="792"/>
                </a:lnTo>
                <a:lnTo>
                  <a:pt x="3740" y="796"/>
                </a:lnTo>
                <a:lnTo>
                  <a:pt x="3735" y="832"/>
                </a:lnTo>
                <a:lnTo>
                  <a:pt x="3724" y="838"/>
                </a:lnTo>
                <a:lnTo>
                  <a:pt x="3715" y="849"/>
                </a:lnTo>
                <a:lnTo>
                  <a:pt x="3708" y="863"/>
                </a:lnTo>
                <a:lnTo>
                  <a:pt x="3702" y="878"/>
                </a:lnTo>
                <a:lnTo>
                  <a:pt x="3711" y="878"/>
                </a:lnTo>
                <a:lnTo>
                  <a:pt x="3711" y="872"/>
                </a:lnTo>
                <a:lnTo>
                  <a:pt x="3718" y="863"/>
                </a:lnTo>
                <a:lnTo>
                  <a:pt x="3726" y="852"/>
                </a:lnTo>
                <a:lnTo>
                  <a:pt x="3731" y="843"/>
                </a:lnTo>
                <a:lnTo>
                  <a:pt x="3740" y="838"/>
                </a:lnTo>
                <a:lnTo>
                  <a:pt x="3757" y="832"/>
                </a:lnTo>
                <a:lnTo>
                  <a:pt x="3760" y="841"/>
                </a:lnTo>
                <a:lnTo>
                  <a:pt x="3764" y="849"/>
                </a:lnTo>
                <a:lnTo>
                  <a:pt x="3769" y="854"/>
                </a:lnTo>
                <a:lnTo>
                  <a:pt x="3771" y="865"/>
                </a:lnTo>
                <a:lnTo>
                  <a:pt x="3762" y="881"/>
                </a:lnTo>
                <a:lnTo>
                  <a:pt x="3758" y="898"/>
                </a:lnTo>
                <a:lnTo>
                  <a:pt x="3760" y="912"/>
                </a:lnTo>
                <a:lnTo>
                  <a:pt x="3762" y="927"/>
                </a:lnTo>
                <a:lnTo>
                  <a:pt x="3760" y="941"/>
                </a:lnTo>
                <a:lnTo>
                  <a:pt x="3758" y="943"/>
                </a:lnTo>
                <a:lnTo>
                  <a:pt x="3755" y="947"/>
                </a:lnTo>
                <a:lnTo>
                  <a:pt x="3751" y="950"/>
                </a:lnTo>
                <a:lnTo>
                  <a:pt x="3748" y="952"/>
                </a:lnTo>
                <a:lnTo>
                  <a:pt x="3746" y="956"/>
                </a:lnTo>
                <a:lnTo>
                  <a:pt x="3744" y="958"/>
                </a:lnTo>
                <a:lnTo>
                  <a:pt x="3744" y="1001"/>
                </a:lnTo>
                <a:lnTo>
                  <a:pt x="3742" y="1020"/>
                </a:lnTo>
                <a:lnTo>
                  <a:pt x="3742" y="1043"/>
                </a:lnTo>
                <a:lnTo>
                  <a:pt x="3740" y="1069"/>
                </a:lnTo>
                <a:lnTo>
                  <a:pt x="3737" y="1089"/>
                </a:lnTo>
                <a:lnTo>
                  <a:pt x="3735" y="1103"/>
                </a:lnTo>
                <a:lnTo>
                  <a:pt x="3738" y="1109"/>
                </a:lnTo>
                <a:lnTo>
                  <a:pt x="3742" y="1114"/>
                </a:lnTo>
                <a:lnTo>
                  <a:pt x="3748" y="1120"/>
                </a:lnTo>
                <a:lnTo>
                  <a:pt x="3751" y="1125"/>
                </a:lnTo>
                <a:lnTo>
                  <a:pt x="3755" y="1130"/>
                </a:lnTo>
                <a:lnTo>
                  <a:pt x="3751" y="1163"/>
                </a:lnTo>
                <a:lnTo>
                  <a:pt x="3755" y="1187"/>
                </a:lnTo>
                <a:lnTo>
                  <a:pt x="3760" y="1212"/>
                </a:lnTo>
                <a:lnTo>
                  <a:pt x="3769" y="1236"/>
                </a:lnTo>
                <a:lnTo>
                  <a:pt x="3778" y="1258"/>
                </a:lnTo>
                <a:lnTo>
                  <a:pt x="3791" y="1272"/>
                </a:lnTo>
                <a:lnTo>
                  <a:pt x="3797" y="1276"/>
                </a:lnTo>
                <a:lnTo>
                  <a:pt x="3802" y="1278"/>
                </a:lnTo>
                <a:lnTo>
                  <a:pt x="3806" y="1278"/>
                </a:lnTo>
                <a:lnTo>
                  <a:pt x="3811" y="1276"/>
                </a:lnTo>
                <a:lnTo>
                  <a:pt x="3829" y="1270"/>
                </a:lnTo>
                <a:lnTo>
                  <a:pt x="3848" y="1261"/>
                </a:lnTo>
                <a:lnTo>
                  <a:pt x="3860" y="1252"/>
                </a:lnTo>
                <a:lnTo>
                  <a:pt x="3866" y="1241"/>
                </a:lnTo>
                <a:lnTo>
                  <a:pt x="3873" y="1223"/>
                </a:lnTo>
                <a:lnTo>
                  <a:pt x="3882" y="1200"/>
                </a:lnTo>
                <a:lnTo>
                  <a:pt x="3889" y="1176"/>
                </a:lnTo>
                <a:lnTo>
                  <a:pt x="3895" y="1150"/>
                </a:lnTo>
                <a:lnTo>
                  <a:pt x="3898" y="1129"/>
                </a:lnTo>
                <a:lnTo>
                  <a:pt x="3897" y="1110"/>
                </a:lnTo>
                <a:lnTo>
                  <a:pt x="3886" y="1078"/>
                </a:lnTo>
                <a:lnTo>
                  <a:pt x="3873" y="1047"/>
                </a:lnTo>
                <a:lnTo>
                  <a:pt x="3857" y="1018"/>
                </a:lnTo>
                <a:lnTo>
                  <a:pt x="3849" y="1018"/>
                </a:lnTo>
                <a:lnTo>
                  <a:pt x="3846" y="1005"/>
                </a:lnTo>
                <a:lnTo>
                  <a:pt x="3849" y="996"/>
                </a:lnTo>
                <a:lnTo>
                  <a:pt x="3853" y="985"/>
                </a:lnTo>
                <a:lnTo>
                  <a:pt x="3858" y="974"/>
                </a:lnTo>
                <a:lnTo>
                  <a:pt x="3857" y="961"/>
                </a:lnTo>
                <a:lnTo>
                  <a:pt x="3855" y="961"/>
                </a:lnTo>
                <a:lnTo>
                  <a:pt x="3853" y="960"/>
                </a:lnTo>
                <a:lnTo>
                  <a:pt x="3851" y="958"/>
                </a:lnTo>
                <a:lnTo>
                  <a:pt x="3848" y="956"/>
                </a:lnTo>
                <a:lnTo>
                  <a:pt x="3846" y="954"/>
                </a:lnTo>
                <a:lnTo>
                  <a:pt x="3844" y="954"/>
                </a:lnTo>
                <a:lnTo>
                  <a:pt x="3844" y="940"/>
                </a:lnTo>
                <a:lnTo>
                  <a:pt x="3851" y="927"/>
                </a:lnTo>
                <a:lnTo>
                  <a:pt x="3858" y="916"/>
                </a:lnTo>
                <a:lnTo>
                  <a:pt x="3866" y="905"/>
                </a:lnTo>
                <a:lnTo>
                  <a:pt x="3862" y="845"/>
                </a:lnTo>
                <a:lnTo>
                  <a:pt x="3877" y="838"/>
                </a:lnTo>
                <a:lnTo>
                  <a:pt x="3880" y="829"/>
                </a:lnTo>
                <a:lnTo>
                  <a:pt x="3880" y="820"/>
                </a:lnTo>
                <a:lnTo>
                  <a:pt x="3882" y="812"/>
                </a:lnTo>
                <a:lnTo>
                  <a:pt x="3886" y="805"/>
                </a:lnTo>
                <a:lnTo>
                  <a:pt x="3902" y="805"/>
                </a:lnTo>
                <a:lnTo>
                  <a:pt x="3909" y="781"/>
                </a:lnTo>
                <a:lnTo>
                  <a:pt x="3922" y="769"/>
                </a:lnTo>
                <a:lnTo>
                  <a:pt x="3938" y="758"/>
                </a:lnTo>
                <a:lnTo>
                  <a:pt x="3953" y="747"/>
                </a:lnTo>
                <a:lnTo>
                  <a:pt x="3968" y="736"/>
                </a:lnTo>
                <a:lnTo>
                  <a:pt x="3962" y="723"/>
                </a:lnTo>
                <a:lnTo>
                  <a:pt x="3964" y="709"/>
                </a:lnTo>
                <a:lnTo>
                  <a:pt x="3971" y="698"/>
                </a:lnTo>
                <a:lnTo>
                  <a:pt x="3980" y="689"/>
                </a:lnTo>
                <a:lnTo>
                  <a:pt x="3991" y="685"/>
                </a:lnTo>
                <a:lnTo>
                  <a:pt x="3991" y="680"/>
                </a:lnTo>
                <a:lnTo>
                  <a:pt x="3978" y="676"/>
                </a:lnTo>
                <a:lnTo>
                  <a:pt x="3966" y="670"/>
                </a:lnTo>
                <a:lnTo>
                  <a:pt x="3955" y="665"/>
                </a:lnTo>
                <a:lnTo>
                  <a:pt x="3938" y="661"/>
                </a:lnTo>
                <a:lnTo>
                  <a:pt x="3918" y="660"/>
                </a:lnTo>
                <a:close/>
                <a:moveTo>
                  <a:pt x="295" y="238"/>
                </a:moveTo>
                <a:lnTo>
                  <a:pt x="297" y="238"/>
                </a:lnTo>
                <a:lnTo>
                  <a:pt x="298" y="240"/>
                </a:lnTo>
                <a:lnTo>
                  <a:pt x="298" y="240"/>
                </a:lnTo>
                <a:lnTo>
                  <a:pt x="300" y="240"/>
                </a:lnTo>
                <a:lnTo>
                  <a:pt x="304" y="241"/>
                </a:lnTo>
                <a:lnTo>
                  <a:pt x="302" y="240"/>
                </a:lnTo>
                <a:lnTo>
                  <a:pt x="300" y="240"/>
                </a:lnTo>
                <a:lnTo>
                  <a:pt x="300" y="240"/>
                </a:lnTo>
                <a:lnTo>
                  <a:pt x="298" y="238"/>
                </a:lnTo>
                <a:lnTo>
                  <a:pt x="295" y="238"/>
                </a:lnTo>
                <a:close/>
                <a:moveTo>
                  <a:pt x="458" y="209"/>
                </a:moveTo>
                <a:lnTo>
                  <a:pt x="458" y="216"/>
                </a:lnTo>
                <a:lnTo>
                  <a:pt x="457" y="220"/>
                </a:lnTo>
                <a:lnTo>
                  <a:pt x="455" y="221"/>
                </a:lnTo>
                <a:lnTo>
                  <a:pt x="453" y="225"/>
                </a:lnTo>
                <a:lnTo>
                  <a:pt x="451" y="229"/>
                </a:lnTo>
                <a:lnTo>
                  <a:pt x="458" y="229"/>
                </a:lnTo>
                <a:lnTo>
                  <a:pt x="458" y="221"/>
                </a:lnTo>
                <a:lnTo>
                  <a:pt x="460" y="218"/>
                </a:lnTo>
                <a:lnTo>
                  <a:pt x="462" y="216"/>
                </a:lnTo>
                <a:lnTo>
                  <a:pt x="462" y="214"/>
                </a:lnTo>
                <a:lnTo>
                  <a:pt x="460" y="212"/>
                </a:lnTo>
                <a:lnTo>
                  <a:pt x="458" y="209"/>
                </a:lnTo>
                <a:close/>
                <a:moveTo>
                  <a:pt x="466" y="172"/>
                </a:moveTo>
                <a:lnTo>
                  <a:pt x="464" y="176"/>
                </a:lnTo>
                <a:lnTo>
                  <a:pt x="462" y="178"/>
                </a:lnTo>
                <a:lnTo>
                  <a:pt x="460" y="181"/>
                </a:lnTo>
                <a:lnTo>
                  <a:pt x="460" y="183"/>
                </a:lnTo>
                <a:lnTo>
                  <a:pt x="460" y="187"/>
                </a:lnTo>
                <a:lnTo>
                  <a:pt x="458" y="192"/>
                </a:lnTo>
                <a:lnTo>
                  <a:pt x="468" y="198"/>
                </a:lnTo>
                <a:lnTo>
                  <a:pt x="466" y="192"/>
                </a:lnTo>
                <a:lnTo>
                  <a:pt x="466" y="189"/>
                </a:lnTo>
                <a:lnTo>
                  <a:pt x="466" y="185"/>
                </a:lnTo>
                <a:lnTo>
                  <a:pt x="466" y="181"/>
                </a:lnTo>
                <a:lnTo>
                  <a:pt x="468" y="178"/>
                </a:lnTo>
                <a:lnTo>
                  <a:pt x="468" y="174"/>
                </a:lnTo>
                <a:lnTo>
                  <a:pt x="466" y="172"/>
                </a:lnTo>
                <a:close/>
                <a:moveTo>
                  <a:pt x="513" y="0"/>
                </a:moveTo>
                <a:lnTo>
                  <a:pt x="529" y="10"/>
                </a:lnTo>
                <a:lnTo>
                  <a:pt x="553" y="20"/>
                </a:lnTo>
                <a:lnTo>
                  <a:pt x="580" y="25"/>
                </a:lnTo>
                <a:lnTo>
                  <a:pt x="608" y="29"/>
                </a:lnTo>
                <a:lnTo>
                  <a:pt x="635" y="34"/>
                </a:lnTo>
                <a:lnTo>
                  <a:pt x="657" y="40"/>
                </a:lnTo>
                <a:lnTo>
                  <a:pt x="740" y="65"/>
                </a:lnTo>
                <a:lnTo>
                  <a:pt x="824" y="85"/>
                </a:lnTo>
                <a:lnTo>
                  <a:pt x="911" y="101"/>
                </a:lnTo>
                <a:lnTo>
                  <a:pt x="998" y="118"/>
                </a:lnTo>
                <a:lnTo>
                  <a:pt x="1088" y="138"/>
                </a:lnTo>
                <a:lnTo>
                  <a:pt x="1158" y="152"/>
                </a:lnTo>
                <a:lnTo>
                  <a:pt x="1233" y="165"/>
                </a:lnTo>
                <a:lnTo>
                  <a:pt x="1309" y="178"/>
                </a:lnTo>
                <a:lnTo>
                  <a:pt x="1386" y="192"/>
                </a:lnTo>
                <a:lnTo>
                  <a:pt x="1457" y="210"/>
                </a:lnTo>
                <a:lnTo>
                  <a:pt x="1549" y="218"/>
                </a:lnTo>
                <a:lnTo>
                  <a:pt x="1602" y="229"/>
                </a:lnTo>
                <a:lnTo>
                  <a:pt x="1660" y="236"/>
                </a:lnTo>
                <a:lnTo>
                  <a:pt x="1717" y="243"/>
                </a:lnTo>
                <a:lnTo>
                  <a:pt x="1771" y="254"/>
                </a:lnTo>
                <a:lnTo>
                  <a:pt x="1904" y="261"/>
                </a:lnTo>
                <a:lnTo>
                  <a:pt x="1949" y="270"/>
                </a:lnTo>
                <a:lnTo>
                  <a:pt x="2000" y="276"/>
                </a:lnTo>
                <a:lnTo>
                  <a:pt x="2053" y="280"/>
                </a:lnTo>
                <a:lnTo>
                  <a:pt x="2104" y="283"/>
                </a:lnTo>
                <a:lnTo>
                  <a:pt x="2149" y="290"/>
                </a:lnTo>
                <a:lnTo>
                  <a:pt x="2228" y="290"/>
                </a:lnTo>
                <a:lnTo>
                  <a:pt x="2262" y="296"/>
                </a:lnTo>
                <a:lnTo>
                  <a:pt x="2300" y="294"/>
                </a:lnTo>
                <a:lnTo>
                  <a:pt x="2338" y="294"/>
                </a:lnTo>
                <a:lnTo>
                  <a:pt x="2378" y="294"/>
                </a:lnTo>
                <a:lnTo>
                  <a:pt x="2417" y="300"/>
                </a:lnTo>
                <a:lnTo>
                  <a:pt x="2437" y="301"/>
                </a:lnTo>
                <a:lnTo>
                  <a:pt x="2458" y="301"/>
                </a:lnTo>
                <a:lnTo>
                  <a:pt x="2484" y="300"/>
                </a:lnTo>
                <a:lnTo>
                  <a:pt x="2506" y="303"/>
                </a:lnTo>
                <a:lnTo>
                  <a:pt x="2548" y="309"/>
                </a:lnTo>
                <a:lnTo>
                  <a:pt x="2595" y="310"/>
                </a:lnTo>
                <a:lnTo>
                  <a:pt x="2642" y="310"/>
                </a:lnTo>
                <a:lnTo>
                  <a:pt x="2691" y="310"/>
                </a:lnTo>
                <a:lnTo>
                  <a:pt x="2762" y="314"/>
                </a:lnTo>
                <a:lnTo>
                  <a:pt x="2835" y="312"/>
                </a:lnTo>
                <a:lnTo>
                  <a:pt x="2908" y="312"/>
                </a:lnTo>
                <a:lnTo>
                  <a:pt x="2978" y="312"/>
                </a:lnTo>
                <a:lnTo>
                  <a:pt x="2978" y="260"/>
                </a:lnTo>
                <a:lnTo>
                  <a:pt x="3011" y="263"/>
                </a:lnTo>
                <a:lnTo>
                  <a:pt x="3013" y="267"/>
                </a:lnTo>
                <a:lnTo>
                  <a:pt x="3015" y="269"/>
                </a:lnTo>
                <a:lnTo>
                  <a:pt x="3015" y="270"/>
                </a:lnTo>
                <a:lnTo>
                  <a:pt x="3017" y="272"/>
                </a:lnTo>
                <a:lnTo>
                  <a:pt x="3020" y="272"/>
                </a:lnTo>
                <a:lnTo>
                  <a:pt x="3024" y="276"/>
                </a:lnTo>
                <a:lnTo>
                  <a:pt x="3026" y="303"/>
                </a:lnTo>
                <a:lnTo>
                  <a:pt x="3029" y="329"/>
                </a:lnTo>
                <a:lnTo>
                  <a:pt x="3035" y="349"/>
                </a:lnTo>
                <a:lnTo>
                  <a:pt x="3060" y="354"/>
                </a:lnTo>
                <a:lnTo>
                  <a:pt x="3084" y="358"/>
                </a:lnTo>
                <a:lnTo>
                  <a:pt x="3106" y="365"/>
                </a:lnTo>
                <a:lnTo>
                  <a:pt x="3124" y="376"/>
                </a:lnTo>
                <a:lnTo>
                  <a:pt x="3155" y="367"/>
                </a:lnTo>
                <a:lnTo>
                  <a:pt x="3182" y="365"/>
                </a:lnTo>
                <a:lnTo>
                  <a:pt x="3208" y="370"/>
                </a:lnTo>
                <a:lnTo>
                  <a:pt x="3229" y="381"/>
                </a:lnTo>
                <a:lnTo>
                  <a:pt x="3249" y="401"/>
                </a:lnTo>
                <a:lnTo>
                  <a:pt x="3260" y="394"/>
                </a:lnTo>
                <a:lnTo>
                  <a:pt x="3273" y="394"/>
                </a:lnTo>
                <a:lnTo>
                  <a:pt x="3286" y="400"/>
                </a:lnTo>
                <a:lnTo>
                  <a:pt x="3300" y="407"/>
                </a:lnTo>
                <a:lnTo>
                  <a:pt x="3315" y="416"/>
                </a:lnTo>
                <a:lnTo>
                  <a:pt x="3328" y="425"/>
                </a:lnTo>
                <a:lnTo>
                  <a:pt x="3338" y="429"/>
                </a:lnTo>
                <a:lnTo>
                  <a:pt x="3355" y="416"/>
                </a:lnTo>
                <a:lnTo>
                  <a:pt x="3373" y="405"/>
                </a:lnTo>
                <a:lnTo>
                  <a:pt x="3397" y="401"/>
                </a:lnTo>
                <a:lnTo>
                  <a:pt x="3397" y="405"/>
                </a:lnTo>
                <a:lnTo>
                  <a:pt x="3397" y="407"/>
                </a:lnTo>
                <a:lnTo>
                  <a:pt x="3398" y="409"/>
                </a:lnTo>
                <a:lnTo>
                  <a:pt x="3398" y="410"/>
                </a:lnTo>
                <a:lnTo>
                  <a:pt x="3400" y="412"/>
                </a:lnTo>
                <a:lnTo>
                  <a:pt x="3408" y="414"/>
                </a:lnTo>
                <a:lnTo>
                  <a:pt x="3426" y="416"/>
                </a:lnTo>
                <a:lnTo>
                  <a:pt x="3449" y="418"/>
                </a:lnTo>
                <a:lnTo>
                  <a:pt x="3475" y="420"/>
                </a:lnTo>
                <a:lnTo>
                  <a:pt x="3498" y="420"/>
                </a:lnTo>
                <a:lnTo>
                  <a:pt x="3520" y="421"/>
                </a:lnTo>
                <a:lnTo>
                  <a:pt x="3533" y="421"/>
                </a:lnTo>
                <a:lnTo>
                  <a:pt x="3537" y="438"/>
                </a:lnTo>
                <a:lnTo>
                  <a:pt x="3518" y="443"/>
                </a:lnTo>
                <a:lnTo>
                  <a:pt x="3498" y="450"/>
                </a:lnTo>
                <a:lnTo>
                  <a:pt x="3480" y="461"/>
                </a:lnTo>
                <a:lnTo>
                  <a:pt x="3464" y="469"/>
                </a:lnTo>
                <a:lnTo>
                  <a:pt x="3444" y="478"/>
                </a:lnTo>
                <a:lnTo>
                  <a:pt x="3422" y="483"/>
                </a:lnTo>
                <a:lnTo>
                  <a:pt x="3404" y="494"/>
                </a:lnTo>
                <a:lnTo>
                  <a:pt x="3380" y="514"/>
                </a:lnTo>
                <a:lnTo>
                  <a:pt x="3360" y="538"/>
                </a:lnTo>
                <a:lnTo>
                  <a:pt x="3340" y="563"/>
                </a:lnTo>
                <a:lnTo>
                  <a:pt x="3317" y="589"/>
                </a:lnTo>
                <a:lnTo>
                  <a:pt x="3289" y="610"/>
                </a:lnTo>
                <a:lnTo>
                  <a:pt x="3289" y="614"/>
                </a:lnTo>
                <a:lnTo>
                  <a:pt x="3295" y="614"/>
                </a:lnTo>
                <a:lnTo>
                  <a:pt x="3297" y="616"/>
                </a:lnTo>
                <a:lnTo>
                  <a:pt x="3297" y="616"/>
                </a:lnTo>
                <a:lnTo>
                  <a:pt x="3298" y="618"/>
                </a:lnTo>
                <a:lnTo>
                  <a:pt x="3298" y="618"/>
                </a:lnTo>
                <a:lnTo>
                  <a:pt x="3302" y="618"/>
                </a:lnTo>
                <a:lnTo>
                  <a:pt x="3311" y="614"/>
                </a:lnTo>
                <a:lnTo>
                  <a:pt x="3326" y="607"/>
                </a:lnTo>
                <a:lnTo>
                  <a:pt x="3344" y="598"/>
                </a:lnTo>
                <a:lnTo>
                  <a:pt x="3362" y="590"/>
                </a:lnTo>
                <a:lnTo>
                  <a:pt x="3380" y="583"/>
                </a:lnTo>
                <a:lnTo>
                  <a:pt x="3393" y="580"/>
                </a:lnTo>
                <a:lnTo>
                  <a:pt x="3400" y="578"/>
                </a:lnTo>
                <a:lnTo>
                  <a:pt x="3406" y="581"/>
                </a:lnTo>
                <a:lnTo>
                  <a:pt x="3409" y="583"/>
                </a:lnTo>
                <a:lnTo>
                  <a:pt x="3411" y="585"/>
                </a:lnTo>
                <a:lnTo>
                  <a:pt x="3411" y="589"/>
                </a:lnTo>
                <a:lnTo>
                  <a:pt x="3411" y="594"/>
                </a:lnTo>
                <a:lnTo>
                  <a:pt x="3411" y="603"/>
                </a:lnTo>
                <a:lnTo>
                  <a:pt x="3409" y="607"/>
                </a:lnTo>
                <a:lnTo>
                  <a:pt x="3406" y="612"/>
                </a:lnTo>
                <a:lnTo>
                  <a:pt x="3404" y="618"/>
                </a:lnTo>
                <a:lnTo>
                  <a:pt x="3408" y="618"/>
                </a:lnTo>
                <a:lnTo>
                  <a:pt x="3417" y="618"/>
                </a:lnTo>
                <a:lnTo>
                  <a:pt x="3426" y="621"/>
                </a:lnTo>
                <a:lnTo>
                  <a:pt x="3437" y="623"/>
                </a:lnTo>
                <a:lnTo>
                  <a:pt x="3448" y="623"/>
                </a:lnTo>
                <a:lnTo>
                  <a:pt x="3462" y="614"/>
                </a:lnTo>
                <a:lnTo>
                  <a:pt x="3473" y="603"/>
                </a:lnTo>
                <a:lnTo>
                  <a:pt x="3486" y="590"/>
                </a:lnTo>
                <a:lnTo>
                  <a:pt x="3497" y="583"/>
                </a:lnTo>
                <a:lnTo>
                  <a:pt x="3542" y="578"/>
                </a:lnTo>
                <a:lnTo>
                  <a:pt x="3558" y="567"/>
                </a:lnTo>
                <a:lnTo>
                  <a:pt x="3571" y="550"/>
                </a:lnTo>
                <a:lnTo>
                  <a:pt x="3586" y="534"/>
                </a:lnTo>
                <a:lnTo>
                  <a:pt x="3602" y="521"/>
                </a:lnTo>
                <a:lnTo>
                  <a:pt x="3638" y="563"/>
                </a:lnTo>
                <a:lnTo>
                  <a:pt x="3648" y="558"/>
                </a:lnTo>
                <a:lnTo>
                  <a:pt x="3660" y="556"/>
                </a:lnTo>
                <a:lnTo>
                  <a:pt x="3675" y="558"/>
                </a:lnTo>
                <a:lnTo>
                  <a:pt x="3691" y="558"/>
                </a:lnTo>
                <a:lnTo>
                  <a:pt x="3695" y="561"/>
                </a:lnTo>
                <a:lnTo>
                  <a:pt x="3700" y="565"/>
                </a:lnTo>
                <a:lnTo>
                  <a:pt x="3704" y="565"/>
                </a:lnTo>
                <a:lnTo>
                  <a:pt x="3708" y="567"/>
                </a:lnTo>
                <a:lnTo>
                  <a:pt x="3711" y="570"/>
                </a:lnTo>
                <a:lnTo>
                  <a:pt x="3720" y="580"/>
                </a:lnTo>
                <a:lnTo>
                  <a:pt x="3726" y="589"/>
                </a:lnTo>
                <a:lnTo>
                  <a:pt x="3731" y="598"/>
                </a:lnTo>
                <a:lnTo>
                  <a:pt x="3740" y="603"/>
                </a:lnTo>
                <a:lnTo>
                  <a:pt x="3757" y="607"/>
                </a:lnTo>
                <a:lnTo>
                  <a:pt x="3762" y="605"/>
                </a:lnTo>
                <a:lnTo>
                  <a:pt x="3766" y="603"/>
                </a:lnTo>
                <a:lnTo>
                  <a:pt x="3771" y="603"/>
                </a:lnTo>
                <a:lnTo>
                  <a:pt x="3775" y="603"/>
                </a:lnTo>
                <a:lnTo>
                  <a:pt x="3780" y="605"/>
                </a:lnTo>
                <a:lnTo>
                  <a:pt x="3786" y="607"/>
                </a:lnTo>
                <a:lnTo>
                  <a:pt x="3797" y="590"/>
                </a:lnTo>
                <a:lnTo>
                  <a:pt x="3809" y="580"/>
                </a:lnTo>
                <a:lnTo>
                  <a:pt x="3824" y="574"/>
                </a:lnTo>
                <a:lnTo>
                  <a:pt x="3840" y="570"/>
                </a:lnTo>
                <a:lnTo>
                  <a:pt x="3860" y="567"/>
                </a:lnTo>
                <a:lnTo>
                  <a:pt x="3882" y="563"/>
                </a:lnTo>
                <a:lnTo>
                  <a:pt x="3897" y="558"/>
                </a:lnTo>
                <a:lnTo>
                  <a:pt x="3909" y="550"/>
                </a:lnTo>
                <a:lnTo>
                  <a:pt x="3924" y="545"/>
                </a:lnTo>
                <a:lnTo>
                  <a:pt x="3944" y="543"/>
                </a:lnTo>
                <a:lnTo>
                  <a:pt x="3944" y="583"/>
                </a:lnTo>
                <a:lnTo>
                  <a:pt x="3964" y="581"/>
                </a:lnTo>
                <a:lnTo>
                  <a:pt x="3980" y="580"/>
                </a:lnTo>
                <a:lnTo>
                  <a:pt x="3995" y="578"/>
                </a:lnTo>
                <a:lnTo>
                  <a:pt x="4013" y="576"/>
                </a:lnTo>
                <a:lnTo>
                  <a:pt x="4017" y="587"/>
                </a:lnTo>
                <a:lnTo>
                  <a:pt x="4022" y="603"/>
                </a:lnTo>
                <a:lnTo>
                  <a:pt x="4029" y="616"/>
                </a:lnTo>
                <a:lnTo>
                  <a:pt x="4037" y="621"/>
                </a:lnTo>
                <a:lnTo>
                  <a:pt x="4048" y="625"/>
                </a:lnTo>
                <a:lnTo>
                  <a:pt x="4058" y="630"/>
                </a:lnTo>
                <a:lnTo>
                  <a:pt x="4069" y="636"/>
                </a:lnTo>
                <a:lnTo>
                  <a:pt x="4077" y="643"/>
                </a:lnTo>
                <a:lnTo>
                  <a:pt x="4082" y="656"/>
                </a:lnTo>
                <a:lnTo>
                  <a:pt x="4066" y="660"/>
                </a:lnTo>
                <a:lnTo>
                  <a:pt x="4046" y="660"/>
                </a:lnTo>
                <a:lnTo>
                  <a:pt x="4024" y="660"/>
                </a:lnTo>
                <a:lnTo>
                  <a:pt x="4004" y="660"/>
                </a:lnTo>
                <a:lnTo>
                  <a:pt x="4004" y="680"/>
                </a:lnTo>
                <a:lnTo>
                  <a:pt x="4048" y="700"/>
                </a:lnTo>
                <a:lnTo>
                  <a:pt x="4093" y="716"/>
                </a:lnTo>
                <a:lnTo>
                  <a:pt x="4142" y="729"/>
                </a:lnTo>
                <a:lnTo>
                  <a:pt x="4146" y="740"/>
                </a:lnTo>
                <a:lnTo>
                  <a:pt x="4149" y="747"/>
                </a:lnTo>
                <a:lnTo>
                  <a:pt x="4151" y="756"/>
                </a:lnTo>
                <a:lnTo>
                  <a:pt x="4155" y="769"/>
                </a:lnTo>
                <a:lnTo>
                  <a:pt x="4151" y="770"/>
                </a:lnTo>
                <a:lnTo>
                  <a:pt x="4149" y="772"/>
                </a:lnTo>
                <a:lnTo>
                  <a:pt x="4149" y="774"/>
                </a:lnTo>
                <a:lnTo>
                  <a:pt x="4148" y="776"/>
                </a:lnTo>
                <a:lnTo>
                  <a:pt x="4148" y="778"/>
                </a:lnTo>
                <a:lnTo>
                  <a:pt x="4146" y="781"/>
                </a:lnTo>
                <a:lnTo>
                  <a:pt x="4157" y="794"/>
                </a:lnTo>
                <a:lnTo>
                  <a:pt x="4164" y="810"/>
                </a:lnTo>
                <a:lnTo>
                  <a:pt x="4168" y="830"/>
                </a:lnTo>
                <a:lnTo>
                  <a:pt x="4169" y="852"/>
                </a:lnTo>
                <a:lnTo>
                  <a:pt x="4169" y="874"/>
                </a:lnTo>
                <a:lnTo>
                  <a:pt x="4158" y="874"/>
                </a:lnTo>
                <a:lnTo>
                  <a:pt x="4153" y="887"/>
                </a:lnTo>
                <a:lnTo>
                  <a:pt x="4151" y="901"/>
                </a:lnTo>
                <a:lnTo>
                  <a:pt x="4146" y="914"/>
                </a:lnTo>
                <a:lnTo>
                  <a:pt x="4138" y="921"/>
                </a:lnTo>
                <a:lnTo>
                  <a:pt x="4133" y="927"/>
                </a:lnTo>
                <a:lnTo>
                  <a:pt x="4128" y="929"/>
                </a:lnTo>
                <a:lnTo>
                  <a:pt x="4124" y="934"/>
                </a:lnTo>
                <a:lnTo>
                  <a:pt x="4122" y="943"/>
                </a:lnTo>
                <a:lnTo>
                  <a:pt x="4120" y="960"/>
                </a:lnTo>
                <a:lnTo>
                  <a:pt x="4126" y="960"/>
                </a:lnTo>
                <a:lnTo>
                  <a:pt x="4129" y="961"/>
                </a:lnTo>
                <a:lnTo>
                  <a:pt x="4135" y="961"/>
                </a:lnTo>
                <a:lnTo>
                  <a:pt x="4140" y="963"/>
                </a:lnTo>
                <a:lnTo>
                  <a:pt x="4157" y="940"/>
                </a:lnTo>
                <a:lnTo>
                  <a:pt x="4177" y="918"/>
                </a:lnTo>
                <a:lnTo>
                  <a:pt x="4204" y="901"/>
                </a:lnTo>
                <a:lnTo>
                  <a:pt x="4235" y="894"/>
                </a:lnTo>
                <a:lnTo>
                  <a:pt x="4240" y="901"/>
                </a:lnTo>
                <a:lnTo>
                  <a:pt x="4246" y="907"/>
                </a:lnTo>
                <a:lnTo>
                  <a:pt x="4253" y="912"/>
                </a:lnTo>
                <a:lnTo>
                  <a:pt x="4258" y="916"/>
                </a:lnTo>
                <a:lnTo>
                  <a:pt x="4262" y="923"/>
                </a:lnTo>
                <a:lnTo>
                  <a:pt x="4268" y="936"/>
                </a:lnTo>
                <a:lnTo>
                  <a:pt x="4268" y="950"/>
                </a:lnTo>
                <a:lnTo>
                  <a:pt x="4271" y="967"/>
                </a:lnTo>
                <a:lnTo>
                  <a:pt x="4275" y="981"/>
                </a:lnTo>
                <a:lnTo>
                  <a:pt x="4282" y="1000"/>
                </a:lnTo>
                <a:lnTo>
                  <a:pt x="4288" y="1018"/>
                </a:lnTo>
                <a:lnTo>
                  <a:pt x="4295" y="1032"/>
                </a:lnTo>
                <a:lnTo>
                  <a:pt x="4302" y="1032"/>
                </a:lnTo>
                <a:lnTo>
                  <a:pt x="4306" y="1041"/>
                </a:lnTo>
                <a:lnTo>
                  <a:pt x="4306" y="1056"/>
                </a:lnTo>
                <a:lnTo>
                  <a:pt x="4304" y="1072"/>
                </a:lnTo>
                <a:lnTo>
                  <a:pt x="4300" y="1085"/>
                </a:lnTo>
                <a:lnTo>
                  <a:pt x="4298" y="1092"/>
                </a:lnTo>
                <a:lnTo>
                  <a:pt x="4297" y="1100"/>
                </a:lnTo>
                <a:lnTo>
                  <a:pt x="4293" y="1105"/>
                </a:lnTo>
                <a:lnTo>
                  <a:pt x="4289" y="1109"/>
                </a:lnTo>
                <a:lnTo>
                  <a:pt x="4282" y="1110"/>
                </a:lnTo>
                <a:lnTo>
                  <a:pt x="4275" y="1112"/>
                </a:lnTo>
                <a:lnTo>
                  <a:pt x="4273" y="1109"/>
                </a:lnTo>
                <a:lnTo>
                  <a:pt x="4273" y="1105"/>
                </a:lnTo>
                <a:lnTo>
                  <a:pt x="4273" y="1103"/>
                </a:lnTo>
                <a:lnTo>
                  <a:pt x="4271" y="1101"/>
                </a:lnTo>
                <a:lnTo>
                  <a:pt x="4269" y="1100"/>
                </a:lnTo>
                <a:lnTo>
                  <a:pt x="4269" y="1109"/>
                </a:lnTo>
                <a:lnTo>
                  <a:pt x="4268" y="1112"/>
                </a:lnTo>
                <a:lnTo>
                  <a:pt x="4262" y="1116"/>
                </a:lnTo>
                <a:lnTo>
                  <a:pt x="4258" y="1120"/>
                </a:lnTo>
                <a:lnTo>
                  <a:pt x="4253" y="1123"/>
                </a:lnTo>
                <a:lnTo>
                  <a:pt x="4249" y="1129"/>
                </a:lnTo>
                <a:lnTo>
                  <a:pt x="4229" y="1145"/>
                </a:lnTo>
                <a:lnTo>
                  <a:pt x="4229" y="1185"/>
                </a:lnTo>
                <a:lnTo>
                  <a:pt x="4224" y="1194"/>
                </a:lnTo>
                <a:lnTo>
                  <a:pt x="4218" y="1201"/>
                </a:lnTo>
                <a:lnTo>
                  <a:pt x="4213" y="1210"/>
                </a:lnTo>
                <a:lnTo>
                  <a:pt x="4209" y="1225"/>
                </a:lnTo>
                <a:lnTo>
                  <a:pt x="4233" y="1229"/>
                </a:lnTo>
                <a:lnTo>
                  <a:pt x="4251" y="1234"/>
                </a:lnTo>
                <a:lnTo>
                  <a:pt x="4269" y="1240"/>
                </a:lnTo>
                <a:lnTo>
                  <a:pt x="4288" y="1245"/>
                </a:lnTo>
                <a:lnTo>
                  <a:pt x="4309" y="1249"/>
                </a:lnTo>
                <a:lnTo>
                  <a:pt x="4322" y="1240"/>
                </a:lnTo>
                <a:lnTo>
                  <a:pt x="4333" y="1234"/>
                </a:lnTo>
                <a:lnTo>
                  <a:pt x="4342" y="1234"/>
                </a:lnTo>
                <a:lnTo>
                  <a:pt x="4351" y="1234"/>
                </a:lnTo>
                <a:lnTo>
                  <a:pt x="4362" y="1234"/>
                </a:lnTo>
                <a:lnTo>
                  <a:pt x="4375" y="1229"/>
                </a:lnTo>
                <a:lnTo>
                  <a:pt x="4389" y="1218"/>
                </a:lnTo>
                <a:lnTo>
                  <a:pt x="4404" y="1200"/>
                </a:lnTo>
                <a:lnTo>
                  <a:pt x="4417" y="1183"/>
                </a:lnTo>
                <a:lnTo>
                  <a:pt x="4433" y="1169"/>
                </a:lnTo>
                <a:lnTo>
                  <a:pt x="4464" y="1152"/>
                </a:lnTo>
                <a:lnTo>
                  <a:pt x="4497" y="1132"/>
                </a:lnTo>
                <a:lnTo>
                  <a:pt x="4531" y="1110"/>
                </a:lnTo>
                <a:lnTo>
                  <a:pt x="4562" y="1087"/>
                </a:lnTo>
                <a:lnTo>
                  <a:pt x="4591" y="1061"/>
                </a:lnTo>
                <a:lnTo>
                  <a:pt x="4613" y="1032"/>
                </a:lnTo>
                <a:lnTo>
                  <a:pt x="4629" y="1000"/>
                </a:lnTo>
                <a:lnTo>
                  <a:pt x="4626" y="996"/>
                </a:lnTo>
                <a:lnTo>
                  <a:pt x="4624" y="990"/>
                </a:lnTo>
                <a:lnTo>
                  <a:pt x="4622" y="983"/>
                </a:lnTo>
                <a:lnTo>
                  <a:pt x="4620" y="976"/>
                </a:lnTo>
                <a:lnTo>
                  <a:pt x="4604" y="976"/>
                </a:lnTo>
                <a:lnTo>
                  <a:pt x="4600" y="940"/>
                </a:lnTo>
                <a:lnTo>
                  <a:pt x="4624" y="927"/>
                </a:lnTo>
                <a:lnTo>
                  <a:pt x="4648" y="916"/>
                </a:lnTo>
                <a:lnTo>
                  <a:pt x="4669" y="910"/>
                </a:lnTo>
                <a:lnTo>
                  <a:pt x="4695" y="907"/>
                </a:lnTo>
                <a:lnTo>
                  <a:pt x="4722" y="907"/>
                </a:lnTo>
                <a:lnTo>
                  <a:pt x="4755" y="912"/>
                </a:lnTo>
                <a:lnTo>
                  <a:pt x="4771" y="905"/>
                </a:lnTo>
                <a:lnTo>
                  <a:pt x="4784" y="900"/>
                </a:lnTo>
                <a:lnTo>
                  <a:pt x="4798" y="896"/>
                </a:lnTo>
                <a:lnTo>
                  <a:pt x="4817" y="896"/>
                </a:lnTo>
                <a:lnTo>
                  <a:pt x="4831" y="876"/>
                </a:lnTo>
                <a:lnTo>
                  <a:pt x="4848" y="852"/>
                </a:lnTo>
                <a:lnTo>
                  <a:pt x="4860" y="827"/>
                </a:lnTo>
                <a:lnTo>
                  <a:pt x="4866" y="800"/>
                </a:lnTo>
                <a:lnTo>
                  <a:pt x="4858" y="789"/>
                </a:lnTo>
                <a:lnTo>
                  <a:pt x="4851" y="776"/>
                </a:lnTo>
                <a:lnTo>
                  <a:pt x="4846" y="760"/>
                </a:lnTo>
                <a:lnTo>
                  <a:pt x="4842" y="743"/>
                </a:lnTo>
                <a:lnTo>
                  <a:pt x="4862" y="725"/>
                </a:lnTo>
                <a:lnTo>
                  <a:pt x="4877" y="705"/>
                </a:lnTo>
                <a:lnTo>
                  <a:pt x="4889" y="683"/>
                </a:lnTo>
                <a:lnTo>
                  <a:pt x="4900" y="660"/>
                </a:lnTo>
                <a:lnTo>
                  <a:pt x="4913" y="636"/>
                </a:lnTo>
                <a:lnTo>
                  <a:pt x="4929" y="614"/>
                </a:lnTo>
                <a:lnTo>
                  <a:pt x="4949" y="598"/>
                </a:lnTo>
                <a:lnTo>
                  <a:pt x="4968" y="589"/>
                </a:lnTo>
                <a:lnTo>
                  <a:pt x="4989" y="583"/>
                </a:lnTo>
                <a:lnTo>
                  <a:pt x="5013" y="581"/>
                </a:lnTo>
                <a:lnTo>
                  <a:pt x="5037" y="578"/>
                </a:lnTo>
                <a:lnTo>
                  <a:pt x="5060" y="572"/>
                </a:lnTo>
                <a:lnTo>
                  <a:pt x="5126" y="550"/>
                </a:lnTo>
                <a:lnTo>
                  <a:pt x="5191" y="532"/>
                </a:lnTo>
                <a:lnTo>
                  <a:pt x="5262" y="516"/>
                </a:lnTo>
                <a:lnTo>
                  <a:pt x="5262" y="480"/>
                </a:lnTo>
                <a:lnTo>
                  <a:pt x="5275" y="478"/>
                </a:lnTo>
                <a:lnTo>
                  <a:pt x="5286" y="474"/>
                </a:lnTo>
                <a:lnTo>
                  <a:pt x="5295" y="467"/>
                </a:lnTo>
                <a:lnTo>
                  <a:pt x="5298" y="456"/>
                </a:lnTo>
                <a:lnTo>
                  <a:pt x="5302" y="454"/>
                </a:lnTo>
                <a:lnTo>
                  <a:pt x="5304" y="454"/>
                </a:lnTo>
                <a:lnTo>
                  <a:pt x="5308" y="456"/>
                </a:lnTo>
                <a:lnTo>
                  <a:pt x="5309" y="456"/>
                </a:lnTo>
                <a:lnTo>
                  <a:pt x="5311" y="458"/>
                </a:lnTo>
                <a:lnTo>
                  <a:pt x="5315" y="456"/>
                </a:lnTo>
                <a:lnTo>
                  <a:pt x="5313" y="440"/>
                </a:lnTo>
                <a:lnTo>
                  <a:pt x="5320" y="423"/>
                </a:lnTo>
                <a:lnTo>
                  <a:pt x="5329" y="405"/>
                </a:lnTo>
                <a:lnTo>
                  <a:pt x="5337" y="387"/>
                </a:lnTo>
                <a:lnTo>
                  <a:pt x="5335" y="376"/>
                </a:lnTo>
                <a:lnTo>
                  <a:pt x="5333" y="361"/>
                </a:lnTo>
                <a:lnTo>
                  <a:pt x="5331" y="343"/>
                </a:lnTo>
                <a:lnTo>
                  <a:pt x="5331" y="325"/>
                </a:lnTo>
                <a:lnTo>
                  <a:pt x="5333" y="309"/>
                </a:lnTo>
                <a:lnTo>
                  <a:pt x="5333" y="307"/>
                </a:lnTo>
                <a:lnTo>
                  <a:pt x="5337" y="305"/>
                </a:lnTo>
                <a:lnTo>
                  <a:pt x="5338" y="301"/>
                </a:lnTo>
                <a:lnTo>
                  <a:pt x="5342" y="298"/>
                </a:lnTo>
                <a:lnTo>
                  <a:pt x="5344" y="296"/>
                </a:lnTo>
                <a:lnTo>
                  <a:pt x="5346" y="294"/>
                </a:lnTo>
                <a:lnTo>
                  <a:pt x="5344" y="281"/>
                </a:lnTo>
                <a:lnTo>
                  <a:pt x="5338" y="267"/>
                </a:lnTo>
                <a:lnTo>
                  <a:pt x="5337" y="252"/>
                </a:lnTo>
                <a:lnTo>
                  <a:pt x="5344" y="232"/>
                </a:lnTo>
                <a:lnTo>
                  <a:pt x="5353" y="212"/>
                </a:lnTo>
                <a:lnTo>
                  <a:pt x="5362" y="196"/>
                </a:lnTo>
                <a:lnTo>
                  <a:pt x="5368" y="181"/>
                </a:lnTo>
                <a:lnTo>
                  <a:pt x="5369" y="169"/>
                </a:lnTo>
                <a:lnTo>
                  <a:pt x="5371" y="156"/>
                </a:lnTo>
                <a:lnTo>
                  <a:pt x="5377" y="145"/>
                </a:lnTo>
                <a:lnTo>
                  <a:pt x="5384" y="136"/>
                </a:lnTo>
                <a:lnTo>
                  <a:pt x="5395" y="130"/>
                </a:lnTo>
                <a:lnTo>
                  <a:pt x="5400" y="129"/>
                </a:lnTo>
                <a:lnTo>
                  <a:pt x="5406" y="129"/>
                </a:lnTo>
                <a:lnTo>
                  <a:pt x="5411" y="129"/>
                </a:lnTo>
                <a:lnTo>
                  <a:pt x="5418" y="127"/>
                </a:lnTo>
                <a:lnTo>
                  <a:pt x="5424" y="127"/>
                </a:lnTo>
                <a:lnTo>
                  <a:pt x="5426" y="132"/>
                </a:lnTo>
                <a:lnTo>
                  <a:pt x="5426" y="136"/>
                </a:lnTo>
                <a:lnTo>
                  <a:pt x="5424" y="141"/>
                </a:lnTo>
                <a:lnTo>
                  <a:pt x="5424" y="145"/>
                </a:lnTo>
                <a:lnTo>
                  <a:pt x="5424" y="149"/>
                </a:lnTo>
                <a:lnTo>
                  <a:pt x="5424" y="150"/>
                </a:lnTo>
                <a:lnTo>
                  <a:pt x="5428" y="154"/>
                </a:lnTo>
                <a:lnTo>
                  <a:pt x="5433" y="156"/>
                </a:lnTo>
                <a:lnTo>
                  <a:pt x="5451" y="138"/>
                </a:lnTo>
                <a:lnTo>
                  <a:pt x="5478" y="125"/>
                </a:lnTo>
                <a:lnTo>
                  <a:pt x="5509" y="118"/>
                </a:lnTo>
                <a:lnTo>
                  <a:pt x="5522" y="125"/>
                </a:lnTo>
                <a:lnTo>
                  <a:pt x="5537" y="132"/>
                </a:lnTo>
                <a:lnTo>
                  <a:pt x="5551" y="140"/>
                </a:lnTo>
                <a:lnTo>
                  <a:pt x="5558" y="150"/>
                </a:lnTo>
                <a:lnTo>
                  <a:pt x="5573" y="178"/>
                </a:lnTo>
                <a:lnTo>
                  <a:pt x="5584" y="209"/>
                </a:lnTo>
                <a:lnTo>
                  <a:pt x="5595" y="241"/>
                </a:lnTo>
                <a:lnTo>
                  <a:pt x="5604" y="269"/>
                </a:lnTo>
                <a:lnTo>
                  <a:pt x="5606" y="283"/>
                </a:lnTo>
                <a:lnTo>
                  <a:pt x="5608" y="298"/>
                </a:lnTo>
                <a:lnTo>
                  <a:pt x="5611" y="312"/>
                </a:lnTo>
                <a:lnTo>
                  <a:pt x="5618" y="321"/>
                </a:lnTo>
                <a:lnTo>
                  <a:pt x="5629" y="325"/>
                </a:lnTo>
                <a:lnTo>
                  <a:pt x="5642" y="327"/>
                </a:lnTo>
                <a:lnTo>
                  <a:pt x="5651" y="330"/>
                </a:lnTo>
                <a:lnTo>
                  <a:pt x="5658" y="345"/>
                </a:lnTo>
                <a:lnTo>
                  <a:pt x="5662" y="363"/>
                </a:lnTo>
                <a:lnTo>
                  <a:pt x="5668" y="380"/>
                </a:lnTo>
                <a:lnTo>
                  <a:pt x="5673" y="378"/>
                </a:lnTo>
                <a:lnTo>
                  <a:pt x="5678" y="376"/>
                </a:lnTo>
                <a:lnTo>
                  <a:pt x="5684" y="376"/>
                </a:lnTo>
                <a:lnTo>
                  <a:pt x="5693" y="374"/>
                </a:lnTo>
                <a:lnTo>
                  <a:pt x="5697" y="381"/>
                </a:lnTo>
                <a:lnTo>
                  <a:pt x="5702" y="387"/>
                </a:lnTo>
                <a:lnTo>
                  <a:pt x="5708" y="392"/>
                </a:lnTo>
                <a:lnTo>
                  <a:pt x="5717" y="396"/>
                </a:lnTo>
                <a:lnTo>
                  <a:pt x="5717" y="409"/>
                </a:lnTo>
                <a:lnTo>
                  <a:pt x="5718" y="423"/>
                </a:lnTo>
                <a:lnTo>
                  <a:pt x="5720" y="443"/>
                </a:lnTo>
                <a:lnTo>
                  <a:pt x="5704" y="454"/>
                </a:lnTo>
                <a:lnTo>
                  <a:pt x="5686" y="469"/>
                </a:lnTo>
                <a:lnTo>
                  <a:pt x="5668" y="483"/>
                </a:lnTo>
                <a:lnTo>
                  <a:pt x="5653" y="501"/>
                </a:lnTo>
                <a:lnTo>
                  <a:pt x="5646" y="521"/>
                </a:lnTo>
                <a:lnTo>
                  <a:pt x="5633" y="520"/>
                </a:lnTo>
                <a:lnTo>
                  <a:pt x="5624" y="516"/>
                </a:lnTo>
                <a:lnTo>
                  <a:pt x="5613" y="512"/>
                </a:lnTo>
                <a:lnTo>
                  <a:pt x="5609" y="516"/>
                </a:lnTo>
                <a:lnTo>
                  <a:pt x="5606" y="520"/>
                </a:lnTo>
                <a:lnTo>
                  <a:pt x="5600" y="521"/>
                </a:lnTo>
                <a:lnTo>
                  <a:pt x="5597" y="525"/>
                </a:lnTo>
                <a:lnTo>
                  <a:pt x="5600" y="530"/>
                </a:lnTo>
                <a:lnTo>
                  <a:pt x="5602" y="536"/>
                </a:lnTo>
                <a:lnTo>
                  <a:pt x="5604" y="541"/>
                </a:lnTo>
                <a:lnTo>
                  <a:pt x="5604" y="549"/>
                </a:lnTo>
                <a:lnTo>
                  <a:pt x="5560" y="545"/>
                </a:lnTo>
                <a:lnTo>
                  <a:pt x="5558" y="561"/>
                </a:lnTo>
                <a:lnTo>
                  <a:pt x="5558" y="576"/>
                </a:lnTo>
                <a:lnTo>
                  <a:pt x="5558" y="594"/>
                </a:lnTo>
                <a:lnTo>
                  <a:pt x="5555" y="598"/>
                </a:lnTo>
                <a:lnTo>
                  <a:pt x="5551" y="600"/>
                </a:lnTo>
                <a:lnTo>
                  <a:pt x="5548" y="603"/>
                </a:lnTo>
                <a:lnTo>
                  <a:pt x="5546" y="605"/>
                </a:lnTo>
                <a:lnTo>
                  <a:pt x="5540" y="609"/>
                </a:lnTo>
                <a:lnTo>
                  <a:pt x="5535" y="610"/>
                </a:lnTo>
                <a:lnTo>
                  <a:pt x="5533" y="609"/>
                </a:lnTo>
                <a:lnTo>
                  <a:pt x="5531" y="609"/>
                </a:lnTo>
                <a:lnTo>
                  <a:pt x="5531" y="607"/>
                </a:lnTo>
                <a:lnTo>
                  <a:pt x="5529" y="607"/>
                </a:lnTo>
                <a:lnTo>
                  <a:pt x="5526" y="605"/>
                </a:lnTo>
                <a:lnTo>
                  <a:pt x="5524" y="621"/>
                </a:lnTo>
                <a:lnTo>
                  <a:pt x="5517" y="632"/>
                </a:lnTo>
                <a:lnTo>
                  <a:pt x="5509" y="640"/>
                </a:lnTo>
                <a:lnTo>
                  <a:pt x="5502" y="649"/>
                </a:lnTo>
                <a:lnTo>
                  <a:pt x="5493" y="658"/>
                </a:lnTo>
                <a:lnTo>
                  <a:pt x="5484" y="656"/>
                </a:lnTo>
                <a:lnTo>
                  <a:pt x="5478" y="656"/>
                </a:lnTo>
                <a:lnTo>
                  <a:pt x="5471" y="656"/>
                </a:lnTo>
                <a:lnTo>
                  <a:pt x="5460" y="654"/>
                </a:lnTo>
                <a:lnTo>
                  <a:pt x="5460" y="667"/>
                </a:lnTo>
                <a:lnTo>
                  <a:pt x="5462" y="678"/>
                </a:lnTo>
                <a:lnTo>
                  <a:pt x="5458" y="694"/>
                </a:lnTo>
                <a:lnTo>
                  <a:pt x="5453" y="714"/>
                </a:lnTo>
                <a:lnTo>
                  <a:pt x="5446" y="736"/>
                </a:lnTo>
                <a:lnTo>
                  <a:pt x="5440" y="761"/>
                </a:lnTo>
                <a:lnTo>
                  <a:pt x="5437" y="785"/>
                </a:lnTo>
                <a:lnTo>
                  <a:pt x="5438" y="809"/>
                </a:lnTo>
                <a:lnTo>
                  <a:pt x="5462" y="809"/>
                </a:lnTo>
                <a:lnTo>
                  <a:pt x="5462" y="829"/>
                </a:lnTo>
                <a:lnTo>
                  <a:pt x="5457" y="830"/>
                </a:lnTo>
                <a:lnTo>
                  <a:pt x="5451" y="834"/>
                </a:lnTo>
                <a:lnTo>
                  <a:pt x="5446" y="838"/>
                </a:lnTo>
                <a:lnTo>
                  <a:pt x="5442" y="841"/>
                </a:lnTo>
                <a:lnTo>
                  <a:pt x="5438" y="845"/>
                </a:lnTo>
                <a:lnTo>
                  <a:pt x="5438" y="869"/>
                </a:lnTo>
                <a:lnTo>
                  <a:pt x="5455" y="869"/>
                </a:lnTo>
                <a:lnTo>
                  <a:pt x="5466" y="876"/>
                </a:lnTo>
                <a:lnTo>
                  <a:pt x="5477" y="887"/>
                </a:lnTo>
                <a:lnTo>
                  <a:pt x="5486" y="900"/>
                </a:lnTo>
                <a:lnTo>
                  <a:pt x="5495" y="910"/>
                </a:lnTo>
                <a:lnTo>
                  <a:pt x="5508" y="921"/>
                </a:lnTo>
                <a:lnTo>
                  <a:pt x="5522" y="925"/>
                </a:lnTo>
                <a:lnTo>
                  <a:pt x="5528" y="921"/>
                </a:lnTo>
                <a:lnTo>
                  <a:pt x="5531" y="916"/>
                </a:lnTo>
                <a:lnTo>
                  <a:pt x="5533" y="912"/>
                </a:lnTo>
                <a:lnTo>
                  <a:pt x="5537" y="909"/>
                </a:lnTo>
                <a:lnTo>
                  <a:pt x="5540" y="901"/>
                </a:lnTo>
                <a:lnTo>
                  <a:pt x="5528" y="896"/>
                </a:lnTo>
                <a:lnTo>
                  <a:pt x="5517" y="890"/>
                </a:lnTo>
                <a:lnTo>
                  <a:pt x="5502" y="885"/>
                </a:lnTo>
                <a:lnTo>
                  <a:pt x="5504" y="872"/>
                </a:lnTo>
                <a:lnTo>
                  <a:pt x="5513" y="872"/>
                </a:lnTo>
                <a:lnTo>
                  <a:pt x="5520" y="872"/>
                </a:lnTo>
                <a:lnTo>
                  <a:pt x="5526" y="872"/>
                </a:lnTo>
                <a:lnTo>
                  <a:pt x="5537" y="874"/>
                </a:lnTo>
                <a:lnTo>
                  <a:pt x="5544" y="885"/>
                </a:lnTo>
                <a:lnTo>
                  <a:pt x="5553" y="896"/>
                </a:lnTo>
                <a:lnTo>
                  <a:pt x="5560" y="909"/>
                </a:lnTo>
                <a:lnTo>
                  <a:pt x="5564" y="925"/>
                </a:lnTo>
                <a:lnTo>
                  <a:pt x="5546" y="940"/>
                </a:lnTo>
                <a:lnTo>
                  <a:pt x="5526" y="952"/>
                </a:lnTo>
                <a:lnTo>
                  <a:pt x="5506" y="965"/>
                </a:lnTo>
                <a:lnTo>
                  <a:pt x="5482" y="970"/>
                </a:lnTo>
                <a:lnTo>
                  <a:pt x="5482" y="954"/>
                </a:lnTo>
                <a:lnTo>
                  <a:pt x="5478" y="954"/>
                </a:lnTo>
                <a:lnTo>
                  <a:pt x="5478" y="961"/>
                </a:lnTo>
                <a:lnTo>
                  <a:pt x="5468" y="969"/>
                </a:lnTo>
                <a:lnTo>
                  <a:pt x="5462" y="978"/>
                </a:lnTo>
                <a:lnTo>
                  <a:pt x="5455" y="985"/>
                </a:lnTo>
                <a:lnTo>
                  <a:pt x="5446" y="990"/>
                </a:lnTo>
                <a:lnTo>
                  <a:pt x="5433" y="994"/>
                </a:lnTo>
                <a:lnTo>
                  <a:pt x="5433" y="987"/>
                </a:lnTo>
                <a:lnTo>
                  <a:pt x="5429" y="983"/>
                </a:lnTo>
                <a:lnTo>
                  <a:pt x="5428" y="980"/>
                </a:lnTo>
                <a:lnTo>
                  <a:pt x="5426" y="976"/>
                </a:lnTo>
                <a:lnTo>
                  <a:pt x="5426" y="972"/>
                </a:lnTo>
                <a:lnTo>
                  <a:pt x="5424" y="967"/>
                </a:lnTo>
                <a:lnTo>
                  <a:pt x="5420" y="967"/>
                </a:lnTo>
                <a:lnTo>
                  <a:pt x="5418" y="967"/>
                </a:lnTo>
                <a:lnTo>
                  <a:pt x="5417" y="967"/>
                </a:lnTo>
                <a:lnTo>
                  <a:pt x="5415" y="969"/>
                </a:lnTo>
                <a:lnTo>
                  <a:pt x="5413" y="970"/>
                </a:lnTo>
                <a:lnTo>
                  <a:pt x="5418" y="983"/>
                </a:lnTo>
                <a:lnTo>
                  <a:pt x="5422" y="996"/>
                </a:lnTo>
                <a:lnTo>
                  <a:pt x="5420" y="1010"/>
                </a:lnTo>
                <a:lnTo>
                  <a:pt x="5386" y="1029"/>
                </a:lnTo>
                <a:lnTo>
                  <a:pt x="5349" y="1047"/>
                </a:lnTo>
                <a:lnTo>
                  <a:pt x="5311" y="1069"/>
                </a:lnTo>
                <a:lnTo>
                  <a:pt x="5275" y="1090"/>
                </a:lnTo>
                <a:lnTo>
                  <a:pt x="5242" y="1116"/>
                </a:lnTo>
                <a:lnTo>
                  <a:pt x="5218" y="1143"/>
                </a:lnTo>
                <a:lnTo>
                  <a:pt x="5215" y="1167"/>
                </a:lnTo>
                <a:lnTo>
                  <a:pt x="5206" y="1176"/>
                </a:lnTo>
                <a:lnTo>
                  <a:pt x="5197" y="1183"/>
                </a:lnTo>
                <a:lnTo>
                  <a:pt x="5188" y="1189"/>
                </a:lnTo>
                <a:lnTo>
                  <a:pt x="5180" y="1200"/>
                </a:lnTo>
                <a:lnTo>
                  <a:pt x="5177" y="1216"/>
                </a:lnTo>
                <a:lnTo>
                  <a:pt x="5209" y="1216"/>
                </a:lnTo>
                <a:lnTo>
                  <a:pt x="5209" y="1223"/>
                </a:lnTo>
                <a:lnTo>
                  <a:pt x="5213" y="1234"/>
                </a:lnTo>
                <a:lnTo>
                  <a:pt x="5213" y="1249"/>
                </a:lnTo>
                <a:lnTo>
                  <a:pt x="5213" y="1263"/>
                </a:lnTo>
                <a:lnTo>
                  <a:pt x="5215" y="1290"/>
                </a:lnTo>
                <a:lnTo>
                  <a:pt x="5217" y="1312"/>
                </a:lnTo>
                <a:lnTo>
                  <a:pt x="5213" y="1332"/>
                </a:lnTo>
                <a:lnTo>
                  <a:pt x="5208" y="1345"/>
                </a:lnTo>
                <a:lnTo>
                  <a:pt x="5200" y="1354"/>
                </a:lnTo>
                <a:lnTo>
                  <a:pt x="5197" y="1367"/>
                </a:lnTo>
                <a:lnTo>
                  <a:pt x="5193" y="1385"/>
                </a:lnTo>
                <a:lnTo>
                  <a:pt x="5188" y="1385"/>
                </a:lnTo>
                <a:lnTo>
                  <a:pt x="5186" y="1387"/>
                </a:lnTo>
                <a:lnTo>
                  <a:pt x="5184" y="1387"/>
                </a:lnTo>
                <a:lnTo>
                  <a:pt x="5184" y="1387"/>
                </a:lnTo>
                <a:lnTo>
                  <a:pt x="5182" y="1387"/>
                </a:lnTo>
                <a:lnTo>
                  <a:pt x="5182" y="1389"/>
                </a:lnTo>
                <a:lnTo>
                  <a:pt x="5180" y="1392"/>
                </a:lnTo>
                <a:lnTo>
                  <a:pt x="5182" y="1401"/>
                </a:lnTo>
                <a:lnTo>
                  <a:pt x="5178" y="1414"/>
                </a:lnTo>
                <a:lnTo>
                  <a:pt x="5173" y="1427"/>
                </a:lnTo>
                <a:lnTo>
                  <a:pt x="5164" y="1440"/>
                </a:lnTo>
                <a:lnTo>
                  <a:pt x="5153" y="1449"/>
                </a:lnTo>
                <a:lnTo>
                  <a:pt x="5142" y="1452"/>
                </a:lnTo>
                <a:lnTo>
                  <a:pt x="5142" y="1449"/>
                </a:lnTo>
                <a:lnTo>
                  <a:pt x="5138" y="1449"/>
                </a:lnTo>
                <a:lnTo>
                  <a:pt x="5140" y="1434"/>
                </a:lnTo>
                <a:lnTo>
                  <a:pt x="5138" y="1425"/>
                </a:lnTo>
                <a:lnTo>
                  <a:pt x="5131" y="1418"/>
                </a:lnTo>
                <a:lnTo>
                  <a:pt x="5120" y="1421"/>
                </a:lnTo>
                <a:lnTo>
                  <a:pt x="5113" y="1421"/>
                </a:lnTo>
                <a:lnTo>
                  <a:pt x="5104" y="1416"/>
                </a:lnTo>
                <a:lnTo>
                  <a:pt x="5095" y="1409"/>
                </a:lnTo>
                <a:lnTo>
                  <a:pt x="5095" y="1412"/>
                </a:lnTo>
                <a:lnTo>
                  <a:pt x="5102" y="1425"/>
                </a:lnTo>
                <a:lnTo>
                  <a:pt x="5108" y="1438"/>
                </a:lnTo>
                <a:lnTo>
                  <a:pt x="5115" y="1449"/>
                </a:lnTo>
                <a:lnTo>
                  <a:pt x="5126" y="1458"/>
                </a:lnTo>
                <a:lnTo>
                  <a:pt x="5131" y="1460"/>
                </a:lnTo>
                <a:lnTo>
                  <a:pt x="5137" y="1461"/>
                </a:lnTo>
                <a:lnTo>
                  <a:pt x="5142" y="1463"/>
                </a:lnTo>
                <a:lnTo>
                  <a:pt x="5148" y="1465"/>
                </a:lnTo>
                <a:lnTo>
                  <a:pt x="5148" y="1481"/>
                </a:lnTo>
                <a:lnTo>
                  <a:pt x="5149" y="1490"/>
                </a:lnTo>
                <a:lnTo>
                  <a:pt x="5151" y="1496"/>
                </a:lnTo>
                <a:lnTo>
                  <a:pt x="5155" y="1500"/>
                </a:lnTo>
                <a:lnTo>
                  <a:pt x="5158" y="1505"/>
                </a:lnTo>
                <a:lnTo>
                  <a:pt x="5162" y="1518"/>
                </a:lnTo>
                <a:lnTo>
                  <a:pt x="5158" y="1518"/>
                </a:lnTo>
                <a:lnTo>
                  <a:pt x="5155" y="1520"/>
                </a:lnTo>
                <a:lnTo>
                  <a:pt x="5155" y="1520"/>
                </a:lnTo>
                <a:lnTo>
                  <a:pt x="5153" y="1520"/>
                </a:lnTo>
                <a:lnTo>
                  <a:pt x="5153" y="1520"/>
                </a:lnTo>
                <a:lnTo>
                  <a:pt x="5153" y="1521"/>
                </a:lnTo>
                <a:lnTo>
                  <a:pt x="5151" y="1525"/>
                </a:lnTo>
                <a:lnTo>
                  <a:pt x="5151" y="1529"/>
                </a:lnTo>
                <a:lnTo>
                  <a:pt x="5153" y="1532"/>
                </a:lnTo>
                <a:lnTo>
                  <a:pt x="5155" y="1538"/>
                </a:lnTo>
                <a:lnTo>
                  <a:pt x="5155" y="1545"/>
                </a:lnTo>
                <a:lnTo>
                  <a:pt x="5155" y="1550"/>
                </a:lnTo>
                <a:lnTo>
                  <a:pt x="5151" y="1554"/>
                </a:lnTo>
                <a:lnTo>
                  <a:pt x="5148" y="1558"/>
                </a:lnTo>
                <a:lnTo>
                  <a:pt x="5144" y="1561"/>
                </a:lnTo>
                <a:lnTo>
                  <a:pt x="5140" y="1567"/>
                </a:lnTo>
                <a:lnTo>
                  <a:pt x="5137" y="1570"/>
                </a:lnTo>
                <a:lnTo>
                  <a:pt x="5133" y="1574"/>
                </a:lnTo>
                <a:lnTo>
                  <a:pt x="5129" y="1589"/>
                </a:lnTo>
                <a:lnTo>
                  <a:pt x="5128" y="1609"/>
                </a:lnTo>
                <a:lnTo>
                  <a:pt x="5126" y="1630"/>
                </a:lnTo>
                <a:lnTo>
                  <a:pt x="5124" y="1650"/>
                </a:lnTo>
                <a:lnTo>
                  <a:pt x="5120" y="1667"/>
                </a:lnTo>
                <a:lnTo>
                  <a:pt x="5108" y="1667"/>
                </a:lnTo>
                <a:lnTo>
                  <a:pt x="5108" y="1683"/>
                </a:lnTo>
                <a:lnTo>
                  <a:pt x="5106" y="1700"/>
                </a:lnTo>
                <a:lnTo>
                  <a:pt x="5100" y="1714"/>
                </a:lnTo>
                <a:lnTo>
                  <a:pt x="5098" y="1716"/>
                </a:lnTo>
                <a:lnTo>
                  <a:pt x="5097" y="1716"/>
                </a:lnTo>
                <a:lnTo>
                  <a:pt x="5095" y="1718"/>
                </a:lnTo>
                <a:lnTo>
                  <a:pt x="5091" y="1718"/>
                </a:lnTo>
                <a:lnTo>
                  <a:pt x="5088" y="1718"/>
                </a:lnTo>
                <a:lnTo>
                  <a:pt x="5082" y="1703"/>
                </a:lnTo>
                <a:lnTo>
                  <a:pt x="5078" y="1689"/>
                </a:lnTo>
                <a:lnTo>
                  <a:pt x="5077" y="1672"/>
                </a:lnTo>
                <a:lnTo>
                  <a:pt x="5077" y="1650"/>
                </a:lnTo>
                <a:lnTo>
                  <a:pt x="5082" y="1638"/>
                </a:lnTo>
                <a:lnTo>
                  <a:pt x="5088" y="1620"/>
                </a:lnTo>
                <a:lnTo>
                  <a:pt x="5093" y="1605"/>
                </a:lnTo>
                <a:lnTo>
                  <a:pt x="5073" y="1605"/>
                </a:lnTo>
                <a:lnTo>
                  <a:pt x="5073" y="1600"/>
                </a:lnTo>
                <a:lnTo>
                  <a:pt x="5073" y="1594"/>
                </a:lnTo>
                <a:lnTo>
                  <a:pt x="5075" y="1590"/>
                </a:lnTo>
                <a:lnTo>
                  <a:pt x="5077" y="1585"/>
                </a:lnTo>
                <a:lnTo>
                  <a:pt x="5058" y="1580"/>
                </a:lnTo>
                <a:lnTo>
                  <a:pt x="5046" y="1570"/>
                </a:lnTo>
                <a:lnTo>
                  <a:pt x="5033" y="1563"/>
                </a:lnTo>
                <a:lnTo>
                  <a:pt x="5020" y="1561"/>
                </a:lnTo>
                <a:lnTo>
                  <a:pt x="5015" y="1561"/>
                </a:lnTo>
                <a:lnTo>
                  <a:pt x="5020" y="1567"/>
                </a:lnTo>
                <a:lnTo>
                  <a:pt x="5024" y="1570"/>
                </a:lnTo>
                <a:lnTo>
                  <a:pt x="5029" y="1576"/>
                </a:lnTo>
                <a:lnTo>
                  <a:pt x="5031" y="1581"/>
                </a:lnTo>
                <a:lnTo>
                  <a:pt x="5033" y="1587"/>
                </a:lnTo>
                <a:lnTo>
                  <a:pt x="5033" y="1590"/>
                </a:lnTo>
                <a:lnTo>
                  <a:pt x="5033" y="1594"/>
                </a:lnTo>
                <a:lnTo>
                  <a:pt x="5031" y="1598"/>
                </a:lnTo>
                <a:lnTo>
                  <a:pt x="5031" y="1600"/>
                </a:lnTo>
                <a:lnTo>
                  <a:pt x="5031" y="1603"/>
                </a:lnTo>
                <a:lnTo>
                  <a:pt x="5031" y="1605"/>
                </a:lnTo>
                <a:lnTo>
                  <a:pt x="5040" y="1614"/>
                </a:lnTo>
                <a:lnTo>
                  <a:pt x="5046" y="1621"/>
                </a:lnTo>
                <a:lnTo>
                  <a:pt x="5048" y="1632"/>
                </a:lnTo>
                <a:lnTo>
                  <a:pt x="5048" y="1650"/>
                </a:lnTo>
                <a:lnTo>
                  <a:pt x="5046" y="1652"/>
                </a:lnTo>
                <a:lnTo>
                  <a:pt x="5044" y="1656"/>
                </a:lnTo>
                <a:lnTo>
                  <a:pt x="5044" y="1660"/>
                </a:lnTo>
                <a:lnTo>
                  <a:pt x="5044" y="1667"/>
                </a:lnTo>
                <a:lnTo>
                  <a:pt x="5055" y="1667"/>
                </a:lnTo>
                <a:lnTo>
                  <a:pt x="5060" y="1676"/>
                </a:lnTo>
                <a:lnTo>
                  <a:pt x="5062" y="1687"/>
                </a:lnTo>
                <a:lnTo>
                  <a:pt x="5064" y="1701"/>
                </a:lnTo>
                <a:lnTo>
                  <a:pt x="5048" y="1701"/>
                </a:lnTo>
                <a:lnTo>
                  <a:pt x="5048" y="1707"/>
                </a:lnTo>
                <a:lnTo>
                  <a:pt x="5057" y="1712"/>
                </a:lnTo>
                <a:lnTo>
                  <a:pt x="5062" y="1718"/>
                </a:lnTo>
                <a:lnTo>
                  <a:pt x="5066" y="1725"/>
                </a:lnTo>
                <a:lnTo>
                  <a:pt x="5068" y="1738"/>
                </a:lnTo>
                <a:lnTo>
                  <a:pt x="5100" y="1738"/>
                </a:lnTo>
                <a:lnTo>
                  <a:pt x="5108" y="1750"/>
                </a:lnTo>
                <a:lnTo>
                  <a:pt x="5120" y="1763"/>
                </a:lnTo>
                <a:lnTo>
                  <a:pt x="5131" y="1776"/>
                </a:lnTo>
                <a:lnTo>
                  <a:pt x="5140" y="1787"/>
                </a:lnTo>
                <a:lnTo>
                  <a:pt x="5148" y="1805"/>
                </a:lnTo>
                <a:lnTo>
                  <a:pt x="5151" y="1825"/>
                </a:lnTo>
                <a:lnTo>
                  <a:pt x="5160" y="1843"/>
                </a:lnTo>
                <a:lnTo>
                  <a:pt x="5168" y="1854"/>
                </a:lnTo>
                <a:lnTo>
                  <a:pt x="5177" y="1861"/>
                </a:lnTo>
                <a:lnTo>
                  <a:pt x="5186" y="1870"/>
                </a:lnTo>
                <a:lnTo>
                  <a:pt x="5193" y="1883"/>
                </a:lnTo>
                <a:lnTo>
                  <a:pt x="5197" y="1900"/>
                </a:lnTo>
                <a:lnTo>
                  <a:pt x="5180" y="1900"/>
                </a:lnTo>
                <a:lnTo>
                  <a:pt x="5180" y="1887"/>
                </a:lnTo>
                <a:lnTo>
                  <a:pt x="5168" y="1880"/>
                </a:lnTo>
                <a:lnTo>
                  <a:pt x="5168" y="1883"/>
                </a:lnTo>
                <a:lnTo>
                  <a:pt x="5175" y="1894"/>
                </a:lnTo>
                <a:lnTo>
                  <a:pt x="5178" y="1907"/>
                </a:lnTo>
                <a:lnTo>
                  <a:pt x="5180" y="1923"/>
                </a:lnTo>
                <a:lnTo>
                  <a:pt x="5169" y="1936"/>
                </a:lnTo>
                <a:lnTo>
                  <a:pt x="5162" y="1947"/>
                </a:lnTo>
                <a:lnTo>
                  <a:pt x="5155" y="1960"/>
                </a:lnTo>
                <a:lnTo>
                  <a:pt x="5146" y="1970"/>
                </a:lnTo>
                <a:lnTo>
                  <a:pt x="5133" y="1976"/>
                </a:lnTo>
                <a:lnTo>
                  <a:pt x="5115" y="1980"/>
                </a:lnTo>
                <a:lnTo>
                  <a:pt x="5109" y="1976"/>
                </a:lnTo>
                <a:lnTo>
                  <a:pt x="5104" y="1974"/>
                </a:lnTo>
                <a:lnTo>
                  <a:pt x="5097" y="1972"/>
                </a:lnTo>
                <a:lnTo>
                  <a:pt x="5089" y="1970"/>
                </a:lnTo>
                <a:lnTo>
                  <a:pt x="5089" y="1976"/>
                </a:lnTo>
                <a:lnTo>
                  <a:pt x="5093" y="1976"/>
                </a:lnTo>
                <a:lnTo>
                  <a:pt x="5098" y="1978"/>
                </a:lnTo>
                <a:lnTo>
                  <a:pt x="5102" y="1981"/>
                </a:lnTo>
                <a:lnTo>
                  <a:pt x="5108" y="1983"/>
                </a:lnTo>
                <a:lnTo>
                  <a:pt x="5111" y="1987"/>
                </a:lnTo>
                <a:lnTo>
                  <a:pt x="5113" y="1992"/>
                </a:lnTo>
                <a:lnTo>
                  <a:pt x="5109" y="1994"/>
                </a:lnTo>
                <a:lnTo>
                  <a:pt x="5106" y="1998"/>
                </a:lnTo>
                <a:lnTo>
                  <a:pt x="5104" y="2000"/>
                </a:lnTo>
                <a:lnTo>
                  <a:pt x="5104" y="2003"/>
                </a:lnTo>
                <a:lnTo>
                  <a:pt x="5102" y="2009"/>
                </a:lnTo>
                <a:lnTo>
                  <a:pt x="5102" y="2016"/>
                </a:lnTo>
                <a:lnTo>
                  <a:pt x="5106" y="2016"/>
                </a:lnTo>
                <a:lnTo>
                  <a:pt x="5113" y="2010"/>
                </a:lnTo>
                <a:lnTo>
                  <a:pt x="5122" y="2010"/>
                </a:lnTo>
                <a:lnTo>
                  <a:pt x="5138" y="2012"/>
                </a:lnTo>
                <a:lnTo>
                  <a:pt x="5138" y="2040"/>
                </a:lnTo>
                <a:lnTo>
                  <a:pt x="5133" y="2045"/>
                </a:lnTo>
                <a:lnTo>
                  <a:pt x="5128" y="2052"/>
                </a:lnTo>
                <a:lnTo>
                  <a:pt x="5124" y="2058"/>
                </a:lnTo>
                <a:lnTo>
                  <a:pt x="5117" y="2063"/>
                </a:lnTo>
                <a:lnTo>
                  <a:pt x="5102" y="2070"/>
                </a:lnTo>
                <a:lnTo>
                  <a:pt x="5082" y="2074"/>
                </a:lnTo>
                <a:lnTo>
                  <a:pt x="5062" y="2078"/>
                </a:lnTo>
                <a:lnTo>
                  <a:pt x="5048" y="2083"/>
                </a:lnTo>
                <a:lnTo>
                  <a:pt x="5044" y="2087"/>
                </a:lnTo>
                <a:lnTo>
                  <a:pt x="5037" y="2096"/>
                </a:lnTo>
                <a:lnTo>
                  <a:pt x="5028" y="2107"/>
                </a:lnTo>
                <a:lnTo>
                  <a:pt x="5018" y="2120"/>
                </a:lnTo>
                <a:lnTo>
                  <a:pt x="5009" y="2132"/>
                </a:lnTo>
                <a:lnTo>
                  <a:pt x="5002" y="2141"/>
                </a:lnTo>
                <a:lnTo>
                  <a:pt x="4998" y="2147"/>
                </a:lnTo>
                <a:lnTo>
                  <a:pt x="4995" y="2147"/>
                </a:lnTo>
                <a:lnTo>
                  <a:pt x="4988" y="2165"/>
                </a:lnTo>
                <a:lnTo>
                  <a:pt x="4984" y="2180"/>
                </a:lnTo>
                <a:lnTo>
                  <a:pt x="4982" y="2194"/>
                </a:lnTo>
                <a:lnTo>
                  <a:pt x="4977" y="2205"/>
                </a:lnTo>
                <a:lnTo>
                  <a:pt x="4968" y="2212"/>
                </a:lnTo>
                <a:lnTo>
                  <a:pt x="4953" y="2218"/>
                </a:lnTo>
                <a:lnTo>
                  <a:pt x="4929" y="2220"/>
                </a:lnTo>
                <a:lnTo>
                  <a:pt x="4913" y="2230"/>
                </a:lnTo>
                <a:lnTo>
                  <a:pt x="4895" y="2241"/>
                </a:lnTo>
                <a:lnTo>
                  <a:pt x="4877" y="2252"/>
                </a:lnTo>
                <a:lnTo>
                  <a:pt x="4862" y="2265"/>
                </a:lnTo>
                <a:lnTo>
                  <a:pt x="4851" y="2283"/>
                </a:lnTo>
                <a:lnTo>
                  <a:pt x="4851" y="2330"/>
                </a:lnTo>
                <a:lnTo>
                  <a:pt x="4849" y="2332"/>
                </a:lnTo>
                <a:lnTo>
                  <a:pt x="4846" y="2336"/>
                </a:lnTo>
                <a:lnTo>
                  <a:pt x="4842" y="2338"/>
                </a:lnTo>
                <a:lnTo>
                  <a:pt x="4838" y="2341"/>
                </a:lnTo>
                <a:lnTo>
                  <a:pt x="4835" y="2347"/>
                </a:lnTo>
                <a:lnTo>
                  <a:pt x="4831" y="2354"/>
                </a:lnTo>
                <a:lnTo>
                  <a:pt x="4820" y="2354"/>
                </a:lnTo>
                <a:lnTo>
                  <a:pt x="4811" y="2350"/>
                </a:lnTo>
                <a:lnTo>
                  <a:pt x="4804" y="2349"/>
                </a:lnTo>
                <a:lnTo>
                  <a:pt x="4797" y="2347"/>
                </a:lnTo>
                <a:lnTo>
                  <a:pt x="4793" y="2350"/>
                </a:lnTo>
                <a:lnTo>
                  <a:pt x="4791" y="2358"/>
                </a:lnTo>
                <a:lnTo>
                  <a:pt x="4778" y="2358"/>
                </a:lnTo>
                <a:lnTo>
                  <a:pt x="4769" y="2380"/>
                </a:lnTo>
                <a:lnTo>
                  <a:pt x="4753" y="2400"/>
                </a:lnTo>
                <a:lnTo>
                  <a:pt x="4733" y="2414"/>
                </a:lnTo>
                <a:lnTo>
                  <a:pt x="4709" y="2421"/>
                </a:lnTo>
                <a:lnTo>
                  <a:pt x="4704" y="2430"/>
                </a:lnTo>
                <a:lnTo>
                  <a:pt x="4704" y="2438"/>
                </a:lnTo>
                <a:lnTo>
                  <a:pt x="4704" y="2443"/>
                </a:lnTo>
                <a:lnTo>
                  <a:pt x="4704" y="2449"/>
                </a:lnTo>
                <a:lnTo>
                  <a:pt x="4702" y="2454"/>
                </a:lnTo>
                <a:lnTo>
                  <a:pt x="4693" y="2456"/>
                </a:lnTo>
                <a:lnTo>
                  <a:pt x="4677" y="2458"/>
                </a:lnTo>
                <a:lnTo>
                  <a:pt x="4677" y="2454"/>
                </a:lnTo>
                <a:lnTo>
                  <a:pt x="4673" y="2454"/>
                </a:lnTo>
                <a:lnTo>
                  <a:pt x="4673" y="2458"/>
                </a:lnTo>
                <a:lnTo>
                  <a:pt x="4677" y="2460"/>
                </a:lnTo>
                <a:lnTo>
                  <a:pt x="4678" y="2461"/>
                </a:lnTo>
                <a:lnTo>
                  <a:pt x="4680" y="2463"/>
                </a:lnTo>
                <a:lnTo>
                  <a:pt x="4680" y="2465"/>
                </a:lnTo>
                <a:lnTo>
                  <a:pt x="4680" y="2467"/>
                </a:lnTo>
                <a:lnTo>
                  <a:pt x="4680" y="2469"/>
                </a:lnTo>
                <a:lnTo>
                  <a:pt x="4678" y="2472"/>
                </a:lnTo>
                <a:lnTo>
                  <a:pt x="4677" y="2474"/>
                </a:lnTo>
                <a:lnTo>
                  <a:pt x="4673" y="2478"/>
                </a:lnTo>
                <a:lnTo>
                  <a:pt x="4671" y="2480"/>
                </a:lnTo>
                <a:lnTo>
                  <a:pt x="4669" y="2481"/>
                </a:lnTo>
                <a:lnTo>
                  <a:pt x="4668" y="2481"/>
                </a:lnTo>
                <a:lnTo>
                  <a:pt x="4671" y="2501"/>
                </a:lnTo>
                <a:lnTo>
                  <a:pt x="4669" y="2505"/>
                </a:lnTo>
                <a:lnTo>
                  <a:pt x="4664" y="2509"/>
                </a:lnTo>
                <a:lnTo>
                  <a:pt x="4657" y="2514"/>
                </a:lnTo>
                <a:lnTo>
                  <a:pt x="4651" y="2518"/>
                </a:lnTo>
                <a:lnTo>
                  <a:pt x="4648" y="2521"/>
                </a:lnTo>
                <a:lnTo>
                  <a:pt x="4644" y="2534"/>
                </a:lnTo>
                <a:lnTo>
                  <a:pt x="4642" y="2550"/>
                </a:lnTo>
                <a:lnTo>
                  <a:pt x="4644" y="2565"/>
                </a:lnTo>
                <a:lnTo>
                  <a:pt x="4644" y="2578"/>
                </a:lnTo>
                <a:lnTo>
                  <a:pt x="4642" y="2580"/>
                </a:lnTo>
                <a:lnTo>
                  <a:pt x="4638" y="2581"/>
                </a:lnTo>
                <a:lnTo>
                  <a:pt x="4635" y="2585"/>
                </a:lnTo>
                <a:lnTo>
                  <a:pt x="4631" y="2589"/>
                </a:lnTo>
                <a:lnTo>
                  <a:pt x="4629" y="2590"/>
                </a:lnTo>
                <a:lnTo>
                  <a:pt x="4628" y="2592"/>
                </a:lnTo>
                <a:lnTo>
                  <a:pt x="4628" y="2596"/>
                </a:lnTo>
                <a:lnTo>
                  <a:pt x="4631" y="2596"/>
                </a:lnTo>
                <a:lnTo>
                  <a:pt x="4633" y="2605"/>
                </a:lnTo>
                <a:lnTo>
                  <a:pt x="4635" y="2621"/>
                </a:lnTo>
                <a:lnTo>
                  <a:pt x="4635" y="2640"/>
                </a:lnTo>
                <a:lnTo>
                  <a:pt x="4635" y="2660"/>
                </a:lnTo>
                <a:lnTo>
                  <a:pt x="4635" y="2674"/>
                </a:lnTo>
                <a:lnTo>
                  <a:pt x="4635" y="2681"/>
                </a:lnTo>
                <a:lnTo>
                  <a:pt x="4649" y="2703"/>
                </a:lnTo>
                <a:lnTo>
                  <a:pt x="4664" y="2734"/>
                </a:lnTo>
                <a:lnTo>
                  <a:pt x="4675" y="2767"/>
                </a:lnTo>
                <a:lnTo>
                  <a:pt x="4688" y="2801"/>
                </a:lnTo>
                <a:lnTo>
                  <a:pt x="4700" y="2832"/>
                </a:lnTo>
                <a:lnTo>
                  <a:pt x="4715" y="2860"/>
                </a:lnTo>
                <a:lnTo>
                  <a:pt x="4728" y="2880"/>
                </a:lnTo>
                <a:lnTo>
                  <a:pt x="4748" y="2901"/>
                </a:lnTo>
                <a:lnTo>
                  <a:pt x="4768" y="2923"/>
                </a:lnTo>
                <a:lnTo>
                  <a:pt x="4786" y="2947"/>
                </a:lnTo>
                <a:lnTo>
                  <a:pt x="4800" y="2970"/>
                </a:lnTo>
                <a:lnTo>
                  <a:pt x="4806" y="2992"/>
                </a:lnTo>
                <a:lnTo>
                  <a:pt x="4802" y="2998"/>
                </a:lnTo>
                <a:lnTo>
                  <a:pt x="4802" y="3009"/>
                </a:lnTo>
                <a:lnTo>
                  <a:pt x="4806" y="3020"/>
                </a:lnTo>
                <a:lnTo>
                  <a:pt x="4811" y="3032"/>
                </a:lnTo>
                <a:lnTo>
                  <a:pt x="4817" y="3043"/>
                </a:lnTo>
                <a:lnTo>
                  <a:pt x="4822" y="3052"/>
                </a:lnTo>
                <a:lnTo>
                  <a:pt x="4835" y="3076"/>
                </a:lnTo>
                <a:lnTo>
                  <a:pt x="4846" y="3101"/>
                </a:lnTo>
                <a:lnTo>
                  <a:pt x="4858" y="3123"/>
                </a:lnTo>
                <a:lnTo>
                  <a:pt x="4871" y="3143"/>
                </a:lnTo>
                <a:lnTo>
                  <a:pt x="4886" y="3163"/>
                </a:lnTo>
                <a:lnTo>
                  <a:pt x="4900" y="3185"/>
                </a:lnTo>
                <a:lnTo>
                  <a:pt x="4909" y="3209"/>
                </a:lnTo>
                <a:lnTo>
                  <a:pt x="4911" y="3241"/>
                </a:lnTo>
                <a:lnTo>
                  <a:pt x="4913" y="3280"/>
                </a:lnTo>
                <a:lnTo>
                  <a:pt x="4915" y="3318"/>
                </a:lnTo>
                <a:lnTo>
                  <a:pt x="4917" y="3350"/>
                </a:lnTo>
                <a:lnTo>
                  <a:pt x="4915" y="3354"/>
                </a:lnTo>
                <a:lnTo>
                  <a:pt x="4913" y="3358"/>
                </a:lnTo>
                <a:lnTo>
                  <a:pt x="4909" y="3361"/>
                </a:lnTo>
                <a:lnTo>
                  <a:pt x="4906" y="3365"/>
                </a:lnTo>
                <a:lnTo>
                  <a:pt x="4902" y="3369"/>
                </a:lnTo>
                <a:lnTo>
                  <a:pt x="4900" y="3370"/>
                </a:lnTo>
                <a:lnTo>
                  <a:pt x="4898" y="3381"/>
                </a:lnTo>
                <a:lnTo>
                  <a:pt x="4902" y="3390"/>
                </a:lnTo>
                <a:lnTo>
                  <a:pt x="4906" y="3400"/>
                </a:lnTo>
                <a:lnTo>
                  <a:pt x="4909" y="3407"/>
                </a:lnTo>
                <a:lnTo>
                  <a:pt x="4909" y="3414"/>
                </a:lnTo>
                <a:lnTo>
                  <a:pt x="4908" y="3416"/>
                </a:lnTo>
                <a:lnTo>
                  <a:pt x="4906" y="3418"/>
                </a:lnTo>
                <a:lnTo>
                  <a:pt x="4904" y="3418"/>
                </a:lnTo>
                <a:lnTo>
                  <a:pt x="4902" y="3418"/>
                </a:lnTo>
                <a:lnTo>
                  <a:pt x="4900" y="3420"/>
                </a:lnTo>
                <a:lnTo>
                  <a:pt x="4900" y="3421"/>
                </a:lnTo>
                <a:lnTo>
                  <a:pt x="4898" y="3425"/>
                </a:lnTo>
                <a:lnTo>
                  <a:pt x="4897" y="3430"/>
                </a:lnTo>
                <a:lnTo>
                  <a:pt x="4897" y="3438"/>
                </a:lnTo>
                <a:lnTo>
                  <a:pt x="4871" y="3441"/>
                </a:lnTo>
                <a:lnTo>
                  <a:pt x="4848" y="3450"/>
                </a:lnTo>
                <a:lnTo>
                  <a:pt x="4824" y="3460"/>
                </a:lnTo>
                <a:lnTo>
                  <a:pt x="4798" y="3465"/>
                </a:lnTo>
                <a:lnTo>
                  <a:pt x="4797" y="3460"/>
                </a:lnTo>
                <a:lnTo>
                  <a:pt x="4795" y="3456"/>
                </a:lnTo>
                <a:lnTo>
                  <a:pt x="4793" y="3452"/>
                </a:lnTo>
                <a:lnTo>
                  <a:pt x="4791" y="3449"/>
                </a:lnTo>
                <a:lnTo>
                  <a:pt x="4789" y="3443"/>
                </a:lnTo>
                <a:lnTo>
                  <a:pt x="4788" y="3438"/>
                </a:lnTo>
                <a:lnTo>
                  <a:pt x="4789" y="3436"/>
                </a:lnTo>
                <a:lnTo>
                  <a:pt x="4791" y="3434"/>
                </a:lnTo>
                <a:lnTo>
                  <a:pt x="4793" y="3432"/>
                </a:lnTo>
                <a:lnTo>
                  <a:pt x="4793" y="3430"/>
                </a:lnTo>
                <a:lnTo>
                  <a:pt x="4793" y="3429"/>
                </a:lnTo>
                <a:lnTo>
                  <a:pt x="4795" y="3425"/>
                </a:lnTo>
                <a:lnTo>
                  <a:pt x="4778" y="3410"/>
                </a:lnTo>
                <a:lnTo>
                  <a:pt x="4764" y="3390"/>
                </a:lnTo>
                <a:lnTo>
                  <a:pt x="4751" y="3369"/>
                </a:lnTo>
                <a:lnTo>
                  <a:pt x="4728" y="3369"/>
                </a:lnTo>
                <a:lnTo>
                  <a:pt x="4708" y="3365"/>
                </a:lnTo>
                <a:lnTo>
                  <a:pt x="4702" y="3350"/>
                </a:lnTo>
                <a:lnTo>
                  <a:pt x="4695" y="3330"/>
                </a:lnTo>
                <a:lnTo>
                  <a:pt x="4686" y="3310"/>
                </a:lnTo>
                <a:lnTo>
                  <a:pt x="4675" y="3292"/>
                </a:lnTo>
                <a:lnTo>
                  <a:pt x="4662" y="3280"/>
                </a:lnTo>
                <a:lnTo>
                  <a:pt x="4648" y="3272"/>
                </a:lnTo>
                <a:lnTo>
                  <a:pt x="4642" y="3238"/>
                </a:lnTo>
                <a:lnTo>
                  <a:pt x="4615" y="3238"/>
                </a:lnTo>
                <a:lnTo>
                  <a:pt x="4604" y="3220"/>
                </a:lnTo>
                <a:lnTo>
                  <a:pt x="4591" y="3198"/>
                </a:lnTo>
                <a:lnTo>
                  <a:pt x="4578" y="3172"/>
                </a:lnTo>
                <a:lnTo>
                  <a:pt x="4568" y="3149"/>
                </a:lnTo>
                <a:lnTo>
                  <a:pt x="4562" y="3129"/>
                </a:lnTo>
                <a:lnTo>
                  <a:pt x="4568" y="3130"/>
                </a:lnTo>
                <a:lnTo>
                  <a:pt x="4569" y="3130"/>
                </a:lnTo>
                <a:lnTo>
                  <a:pt x="4571" y="3130"/>
                </a:lnTo>
                <a:lnTo>
                  <a:pt x="4573" y="3130"/>
                </a:lnTo>
                <a:lnTo>
                  <a:pt x="4575" y="3130"/>
                </a:lnTo>
                <a:lnTo>
                  <a:pt x="4578" y="3130"/>
                </a:lnTo>
                <a:lnTo>
                  <a:pt x="4582" y="3130"/>
                </a:lnTo>
                <a:lnTo>
                  <a:pt x="4586" y="3116"/>
                </a:lnTo>
                <a:lnTo>
                  <a:pt x="4589" y="3107"/>
                </a:lnTo>
                <a:lnTo>
                  <a:pt x="4593" y="3100"/>
                </a:lnTo>
                <a:lnTo>
                  <a:pt x="4598" y="3090"/>
                </a:lnTo>
                <a:lnTo>
                  <a:pt x="4591" y="3090"/>
                </a:lnTo>
                <a:lnTo>
                  <a:pt x="4591" y="3094"/>
                </a:lnTo>
                <a:lnTo>
                  <a:pt x="4586" y="3103"/>
                </a:lnTo>
                <a:lnTo>
                  <a:pt x="4582" y="3110"/>
                </a:lnTo>
                <a:lnTo>
                  <a:pt x="4577" y="3116"/>
                </a:lnTo>
                <a:lnTo>
                  <a:pt x="4569" y="3120"/>
                </a:lnTo>
                <a:lnTo>
                  <a:pt x="4555" y="3121"/>
                </a:lnTo>
                <a:lnTo>
                  <a:pt x="4549" y="3112"/>
                </a:lnTo>
                <a:lnTo>
                  <a:pt x="4542" y="3105"/>
                </a:lnTo>
                <a:lnTo>
                  <a:pt x="4544" y="3081"/>
                </a:lnTo>
                <a:lnTo>
                  <a:pt x="4544" y="3056"/>
                </a:lnTo>
                <a:lnTo>
                  <a:pt x="4544" y="3029"/>
                </a:lnTo>
                <a:lnTo>
                  <a:pt x="4540" y="3001"/>
                </a:lnTo>
                <a:lnTo>
                  <a:pt x="4535" y="2978"/>
                </a:lnTo>
                <a:lnTo>
                  <a:pt x="4528" y="2958"/>
                </a:lnTo>
                <a:lnTo>
                  <a:pt x="4513" y="2943"/>
                </a:lnTo>
                <a:lnTo>
                  <a:pt x="4495" y="2934"/>
                </a:lnTo>
                <a:lnTo>
                  <a:pt x="4484" y="2934"/>
                </a:lnTo>
                <a:lnTo>
                  <a:pt x="4471" y="2927"/>
                </a:lnTo>
                <a:lnTo>
                  <a:pt x="4458" y="2916"/>
                </a:lnTo>
                <a:lnTo>
                  <a:pt x="4446" y="2901"/>
                </a:lnTo>
                <a:lnTo>
                  <a:pt x="4435" y="2889"/>
                </a:lnTo>
                <a:lnTo>
                  <a:pt x="4428" y="2878"/>
                </a:lnTo>
                <a:lnTo>
                  <a:pt x="4424" y="2876"/>
                </a:lnTo>
                <a:lnTo>
                  <a:pt x="4420" y="2874"/>
                </a:lnTo>
                <a:lnTo>
                  <a:pt x="4415" y="2874"/>
                </a:lnTo>
                <a:lnTo>
                  <a:pt x="4411" y="2872"/>
                </a:lnTo>
                <a:lnTo>
                  <a:pt x="4408" y="2870"/>
                </a:lnTo>
                <a:lnTo>
                  <a:pt x="4398" y="2854"/>
                </a:lnTo>
                <a:lnTo>
                  <a:pt x="4382" y="2841"/>
                </a:lnTo>
                <a:lnTo>
                  <a:pt x="4364" y="2836"/>
                </a:lnTo>
                <a:lnTo>
                  <a:pt x="4342" y="2832"/>
                </a:lnTo>
                <a:lnTo>
                  <a:pt x="4318" y="2834"/>
                </a:lnTo>
                <a:lnTo>
                  <a:pt x="4322" y="2858"/>
                </a:lnTo>
                <a:lnTo>
                  <a:pt x="4295" y="2869"/>
                </a:lnTo>
                <a:lnTo>
                  <a:pt x="4273" y="2880"/>
                </a:lnTo>
                <a:lnTo>
                  <a:pt x="4249" y="2890"/>
                </a:lnTo>
                <a:lnTo>
                  <a:pt x="4226" y="2900"/>
                </a:lnTo>
                <a:lnTo>
                  <a:pt x="4197" y="2905"/>
                </a:lnTo>
                <a:lnTo>
                  <a:pt x="4193" y="2901"/>
                </a:lnTo>
                <a:lnTo>
                  <a:pt x="4191" y="2898"/>
                </a:lnTo>
                <a:lnTo>
                  <a:pt x="4188" y="2896"/>
                </a:lnTo>
                <a:lnTo>
                  <a:pt x="4184" y="2892"/>
                </a:lnTo>
                <a:lnTo>
                  <a:pt x="4184" y="2869"/>
                </a:lnTo>
                <a:lnTo>
                  <a:pt x="4175" y="2861"/>
                </a:lnTo>
                <a:lnTo>
                  <a:pt x="4158" y="2852"/>
                </a:lnTo>
                <a:lnTo>
                  <a:pt x="4137" y="2843"/>
                </a:lnTo>
                <a:lnTo>
                  <a:pt x="4111" y="2834"/>
                </a:lnTo>
                <a:lnTo>
                  <a:pt x="4088" y="2825"/>
                </a:lnTo>
                <a:lnTo>
                  <a:pt x="4068" y="2820"/>
                </a:lnTo>
                <a:lnTo>
                  <a:pt x="4051" y="2816"/>
                </a:lnTo>
                <a:lnTo>
                  <a:pt x="4048" y="2816"/>
                </a:lnTo>
                <a:lnTo>
                  <a:pt x="4038" y="2820"/>
                </a:lnTo>
                <a:lnTo>
                  <a:pt x="4028" y="2823"/>
                </a:lnTo>
                <a:lnTo>
                  <a:pt x="4018" y="2825"/>
                </a:lnTo>
                <a:lnTo>
                  <a:pt x="4011" y="2827"/>
                </a:lnTo>
                <a:lnTo>
                  <a:pt x="4000" y="2829"/>
                </a:lnTo>
                <a:lnTo>
                  <a:pt x="3988" y="2829"/>
                </a:lnTo>
                <a:lnTo>
                  <a:pt x="3977" y="2827"/>
                </a:lnTo>
                <a:lnTo>
                  <a:pt x="3971" y="2827"/>
                </a:lnTo>
                <a:lnTo>
                  <a:pt x="3969" y="2830"/>
                </a:lnTo>
                <a:lnTo>
                  <a:pt x="3966" y="2832"/>
                </a:lnTo>
                <a:lnTo>
                  <a:pt x="3964" y="2838"/>
                </a:lnTo>
                <a:lnTo>
                  <a:pt x="3962" y="2841"/>
                </a:lnTo>
                <a:lnTo>
                  <a:pt x="3958" y="2843"/>
                </a:lnTo>
                <a:lnTo>
                  <a:pt x="3949" y="2847"/>
                </a:lnTo>
                <a:lnTo>
                  <a:pt x="3931" y="2852"/>
                </a:lnTo>
                <a:lnTo>
                  <a:pt x="3911" y="2858"/>
                </a:lnTo>
                <a:lnTo>
                  <a:pt x="3889" y="2861"/>
                </a:lnTo>
                <a:lnTo>
                  <a:pt x="3875" y="2863"/>
                </a:lnTo>
                <a:lnTo>
                  <a:pt x="3875" y="2858"/>
                </a:lnTo>
                <a:lnTo>
                  <a:pt x="3875" y="2856"/>
                </a:lnTo>
                <a:lnTo>
                  <a:pt x="3877" y="2854"/>
                </a:lnTo>
                <a:lnTo>
                  <a:pt x="3877" y="2852"/>
                </a:lnTo>
                <a:lnTo>
                  <a:pt x="3878" y="2850"/>
                </a:lnTo>
                <a:lnTo>
                  <a:pt x="3882" y="2849"/>
                </a:lnTo>
                <a:lnTo>
                  <a:pt x="3889" y="2847"/>
                </a:lnTo>
                <a:lnTo>
                  <a:pt x="3895" y="2845"/>
                </a:lnTo>
                <a:lnTo>
                  <a:pt x="3898" y="2843"/>
                </a:lnTo>
                <a:lnTo>
                  <a:pt x="3893" y="2840"/>
                </a:lnTo>
                <a:lnTo>
                  <a:pt x="3886" y="2836"/>
                </a:lnTo>
                <a:lnTo>
                  <a:pt x="3882" y="2830"/>
                </a:lnTo>
                <a:lnTo>
                  <a:pt x="3878" y="2825"/>
                </a:lnTo>
                <a:lnTo>
                  <a:pt x="3875" y="2820"/>
                </a:lnTo>
                <a:lnTo>
                  <a:pt x="3871" y="2820"/>
                </a:lnTo>
                <a:lnTo>
                  <a:pt x="3871" y="2847"/>
                </a:lnTo>
                <a:lnTo>
                  <a:pt x="3848" y="2845"/>
                </a:lnTo>
                <a:lnTo>
                  <a:pt x="3820" y="2845"/>
                </a:lnTo>
                <a:lnTo>
                  <a:pt x="3793" y="2847"/>
                </a:lnTo>
                <a:lnTo>
                  <a:pt x="3766" y="2849"/>
                </a:lnTo>
                <a:lnTo>
                  <a:pt x="3740" y="2854"/>
                </a:lnTo>
                <a:lnTo>
                  <a:pt x="3722" y="2861"/>
                </a:lnTo>
                <a:lnTo>
                  <a:pt x="3718" y="2863"/>
                </a:lnTo>
                <a:lnTo>
                  <a:pt x="3718" y="2867"/>
                </a:lnTo>
                <a:lnTo>
                  <a:pt x="3717" y="2870"/>
                </a:lnTo>
                <a:lnTo>
                  <a:pt x="3717" y="2876"/>
                </a:lnTo>
                <a:lnTo>
                  <a:pt x="3715" y="2878"/>
                </a:lnTo>
                <a:lnTo>
                  <a:pt x="3713" y="2881"/>
                </a:lnTo>
                <a:lnTo>
                  <a:pt x="3709" y="2883"/>
                </a:lnTo>
                <a:lnTo>
                  <a:pt x="3706" y="2885"/>
                </a:lnTo>
                <a:lnTo>
                  <a:pt x="3706" y="2885"/>
                </a:lnTo>
                <a:lnTo>
                  <a:pt x="3706" y="2885"/>
                </a:lnTo>
                <a:lnTo>
                  <a:pt x="3698" y="2889"/>
                </a:lnTo>
                <a:lnTo>
                  <a:pt x="3688" y="2894"/>
                </a:lnTo>
                <a:lnTo>
                  <a:pt x="3677" y="2898"/>
                </a:lnTo>
                <a:lnTo>
                  <a:pt x="3673" y="2901"/>
                </a:lnTo>
                <a:lnTo>
                  <a:pt x="3673" y="2905"/>
                </a:lnTo>
                <a:lnTo>
                  <a:pt x="3678" y="2905"/>
                </a:lnTo>
                <a:lnTo>
                  <a:pt x="3682" y="2907"/>
                </a:lnTo>
                <a:lnTo>
                  <a:pt x="3686" y="2907"/>
                </a:lnTo>
                <a:lnTo>
                  <a:pt x="3689" y="2909"/>
                </a:lnTo>
                <a:lnTo>
                  <a:pt x="3691" y="2901"/>
                </a:lnTo>
                <a:lnTo>
                  <a:pt x="3693" y="2898"/>
                </a:lnTo>
                <a:lnTo>
                  <a:pt x="3695" y="2894"/>
                </a:lnTo>
                <a:lnTo>
                  <a:pt x="3698" y="2892"/>
                </a:lnTo>
                <a:lnTo>
                  <a:pt x="3700" y="2889"/>
                </a:lnTo>
                <a:lnTo>
                  <a:pt x="3706" y="2885"/>
                </a:lnTo>
                <a:lnTo>
                  <a:pt x="3706" y="2885"/>
                </a:lnTo>
                <a:lnTo>
                  <a:pt x="3708" y="2887"/>
                </a:lnTo>
                <a:lnTo>
                  <a:pt x="3709" y="2887"/>
                </a:lnTo>
                <a:lnTo>
                  <a:pt x="3711" y="2887"/>
                </a:lnTo>
                <a:lnTo>
                  <a:pt x="3711" y="2887"/>
                </a:lnTo>
                <a:lnTo>
                  <a:pt x="3713" y="2889"/>
                </a:lnTo>
                <a:lnTo>
                  <a:pt x="3722" y="2903"/>
                </a:lnTo>
                <a:lnTo>
                  <a:pt x="3726" y="2918"/>
                </a:lnTo>
                <a:lnTo>
                  <a:pt x="3726" y="2936"/>
                </a:lnTo>
                <a:lnTo>
                  <a:pt x="3706" y="2932"/>
                </a:lnTo>
                <a:lnTo>
                  <a:pt x="3706" y="2936"/>
                </a:lnTo>
                <a:lnTo>
                  <a:pt x="3708" y="2940"/>
                </a:lnTo>
                <a:lnTo>
                  <a:pt x="3709" y="2943"/>
                </a:lnTo>
                <a:lnTo>
                  <a:pt x="3711" y="2947"/>
                </a:lnTo>
                <a:lnTo>
                  <a:pt x="3713" y="2952"/>
                </a:lnTo>
                <a:lnTo>
                  <a:pt x="3708" y="2952"/>
                </a:lnTo>
                <a:lnTo>
                  <a:pt x="3704" y="2952"/>
                </a:lnTo>
                <a:lnTo>
                  <a:pt x="3702" y="2954"/>
                </a:lnTo>
                <a:lnTo>
                  <a:pt x="3700" y="2954"/>
                </a:lnTo>
                <a:lnTo>
                  <a:pt x="3700" y="2954"/>
                </a:lnTo>
                <a:lnTo>
                  <a:pt x="3698" y="2958"/>
                </a:lnTo>
                <a:lnTo>
                  <a:pt x="3697" y="2960"/>
                </a:lnTo>
                <a:lnTo>
                  <a:pt x="3700" y="2960"/>
                </a:lnTo>
                <a:lnTo>
                  <a:pt x="3711" y="2969"/>
                </a:lnTo>
                <a:lnTo>
                  <a:pt x="3720" y="2970"/>
                </a:lnTo>
                <a:lnTo>
                  <a:pt x="3731" y="2972"/>
                </a:lnTo>
                <a:lnTo>
                  <a:pt x="3746" y="2976"/>
                </a:lnTo>
                <a:lnTo>
                  <a:pt x="3755" y="2981"/>
                </a:lnTo>
                <a:lnTo>
                  <a:pt x="3768" y="2990"/>
                </a:lnTo>
                <a:lnTo>
                  <a:pt x="3778" y="2998"/>
                </a:lnTo>
                <a:lnTo>
                  <a:pt x="3789" y="3005"/>
                </a:lnTo>
                <a:lnTo>
                  <a:pt x="3782" y="3025"/>
                </a:lnTo>
                <a:lnTo>
                  <a:pt x="3773" y="3045"/>
                </a:lnTo>
                <a:lnTo>
                  <a:pt x="3768" y="3041"/>
                </a:lnTo>
                <a:lnTo>
                  <a:pt x="3766" y="3040"/>
                </a:lnTo>
                <a:lnTo>
                  <a:pt x="3762" y="3038"/>
                </a:lnTo>
                <a:lnTo>
                  <a:pt x="3760" y="3036"/>
                </a:lnTo>
                <a:lnTo>
                  <a:pt x="3757" y="3034"/>
                </a:lnTo>
                <a:lnTo>
                  <a:pt x="3753" y="3032"/>
                </a:lnTo>
                <a:lnTo>
                  <a:pt x="3751" y="3038"/>
                </a:lnTo>
                <a:lnTo>
                  <a:pt x="3749" y="3043"/>
                </a:lnTo>
                <a:lnTo>
                  <a:pt x="3748" y="3047"/>
                </a:lnTo>
                <a:lnTo>
                  <a:pt x="3744" y="3049"/>
                </a:lnTo>
                <a:lnTo>
                  <a:pt x="3740" y="3050"/>
                </a:lnTo>
                <a:lnTo>
                  <a:pt x="3733" y="3052"/>
                </a:lnTo>
                <a:lnTo>
                  <a:pt x="3733" y="3043"/>
                </a:lnTo>
                <a:lnTo>
                  <a:pt x="3733" y="3036"/>
                </a:lnTo>
                <a:lnTo>
                  <a:pt x="3733" y="3030"/>
                </a:lnTo>
                <a:lnTo>
                  <a:pt x="3733" y="3029"/>
                </a:lnTo>
                <a:lnTo>
                  <a:pt x="3724" y="3012"/>
                </a:lnTo>
                <a:lnTo>
                  <a:pt x="3709" y="3010"/>
                </a:lnTo>
                <a:lnTo>
                  <a:pt x="3700" y="3009"/>
                </a:lnTo>
                <a:lnTo>
                  <a:pt x="3691" y="3007"/>
                </a:lnTo>
                <a:lnTo>
                  <a:pt x="3680" y="3003"/>
                </a:lnTo>
                <a:lnTo>
                  <a:pt x="3680" y="2998"/>
                </a:lnTo>
                <a:lnTo>
                  <a:pt x="3678" y="2992"/>
                </a:lnTo>
                <a:lnTo>
                  <a:pt x="3677" y="2989"/>
                </a:lnTo>
                <a:lnTo>
                  <a:pt x="3675" y="2987"/>
                </a:lnTo>
                <a:lnTo>
                  <a:pt x="3669" y="2985"/>
                </a:lnTo>
                <a:lnTo>
                  <a:pt x="3664" y="2985"/>
                </a:lnTo>
                <a:lnTo>
                  <a:pt x="3657" y="2983"/>
                </a:lnTo>
                <a:lnTo>
                  <a:pt x="3657" y="2980"/>
                </a:lnTo>
                <a:lnTo>
                  <a:pt x="3653" y="2980"/>
                </a:lnTo>
                <a:lnTo>
                  <a:pt x="3658" y="2996"/>
                </a:lnTo>
                <a:lnTo>
                  <a:pt x="3662" y="3012"/>
                </a:lnTo>
                <a:lnTo>
                  <a:pt x="3660" y="3027"/>
                </a:lnTo>
                <a:lnTo>
                  <a:pt x="3653" y="3030"/>
                </a:lnTo>
                <a:lnTo>
                  <a:pt x="3646" y="3034"/>
                </a:lnTo>
                <a:lnTo>
                  <a:pt x="3640" y="3040"/>
                </a:lnTo>
                <a:lnTo>
                  <a:pt x="3628" y="3036"/>
                </a:lnTo>
                <a:lnTo>
                  <a:pt x="3628" y="3016"/>
                </a:lnTo>
                <a:lnTo>
                  <a:pt x="3597" y="3010"/>
                </a:lnTo>
                <a:lnTo>
                  <a:pt x="3597" y="3030"/>
                </a:lnTo>
                <a:lnTo>
                  <a:pt x="3591" y="3034"/>
                </a:lnTo>
                <a:lnTo>
                  <a:pt x="3589" y="3036"/>
                </a:lnTo>
                <a:lnTo>
                  <a:pt x="3586" y="3036"/>
                </a:lnTo>
                <a:lnTo>
                  <a:pt x="3582" y="3038"/>
                </a:lnTo>
                <a:lnTo>
                  <a:pt x="3577" y="3040"/>
                </a:lnTo>
                <a:lnTo>
                  <a:pt x="3560" y="3032"/>
                </a:lnTo>
                <a:lnTo>
                  <a:pt x="3542" y="3029"/>
                </a:lnTo>
                <a:lnTo>
                  <a:pt x="3524" y="3027"/>
                </a:lnTo>
                <a:lnTo>
                  <a:pt x="3515" y="3009"/>
                </a:lnTo>
                <a:lnTo>
                  <a:pt x="3502" y="2994"/>
                </a:lnTo>
                <a:lnTo>
                  <a:pt x="3484" y="2983"/>
                </a:lnTo>
                <a:lnTo>
                  <a:pt x="3464" y="2983"/>
                </a:lnTo>
                <a:lnTo>
                  <a:pt x="3444" y="2954"/>
                </a:lnTo>
                <a:lnTo>
                  <a:pt x="3438" y="2956"/>
                </a:lnTo>
                <a:lnTo>
                  <a:pt x="3433" y="2958"/>
                </a:lnTo>
                <a:lnTo>
                  <a:pt x="3428" y="2958"/>
                </a:lnTo>
                <a:lnTo>
                  <a:pt x="3418" y="2958"/>
                </a:lnTo>
                <a:lnTo>
                  <a:pt x="3418" y="2954"/>
                </a:lnTo>
                <a:lnTo>
                  <a:pt x="3418" y="2952"/>
                </a:lnTo>
                <a:lnTo>
                  <a:pt x="3418" y="2950"/>
                </a:lnTo>
                <a:lnTo>
                  <a:pt x="3417" y="2949"/>
                </a:lnTo>
                <a:lnTo>
                  <a:pt x="3415" y="2947"/>
                </a:lnTo>
                <a:lnTo>
                  <a:pt x="3411" y="2949"/>
                </a:lnTo>
                <a:lnTo>
                  <a:pt x="3404" y="2952"/>
                </a:lnTo>
                <a:lnTo>
                  <a:pt x="3398" y="2954"/>
                </a:lnTo>
                <a:lnTo>
                  <a:pt x="3402" y="2958"/>
                </a:lnTo>
                <a:lnTo>
                  <a:pt x="3404" y="2961"/>
                </a:lnTo>
                <a:lnTo>
                  <a:pt x="3404" y="2963"/>
                </a:lnTo>
                <a:lnTo>
                  <a:pt x="3406" y="2967"/>
                </a:lnTo>
                <a:lnTo>
                  <a:pt x="3406" y="2972"/>
                </a:lnTo>
                <a:lnTo>
                  <a:pt x="3408" y="2978"/>
                </a:lnTo>
                <a:lnTo>
                  <a:pt x="3398" y="2978"/>
                </a:lnTo>
                <a:lnTo>
                  <a:pt x="3377" y="2987"/>
                </a:lnTo>
                <a:lnTo>
                  <a:pt x="3353" y="2990"/>
                </a:lnTo>
                <a:lnTo>
                  <a:pt x="3326" y="2989"/>
                </a:lnTo>
                <a:lnTo>
                  <a:pt x="3298" y="2983"/>
                </a:lnTo>
                <a:lnTo>
                  <a:pt x="3271" y="2978"/>
                </a:lnTo>
                <a:lnTo>
                  <a:pt x="3242" y="2974"/>
                </a:lnTo>
                <a:lnTo>
                  <a:pt x="3213" y="2974"/>
                </a:lnTo>
                <a:lnTo>
                  <a:pt x="3186" y="2981"/>
                </a:lnTo>
                <a:lnTo>
                  <a:pt x="3153" y="2992"/>
                </a:lnTo>
                <a:lnTo>
                  <a:pt x="3118" y="3007"/>
                </a:lnTo>
                <a:lnTo>
                  <a:pt x="3084" y="3021"/>
                </a:lnTo>
                <a:lnTo>
                  <a:pt x="3051" y="3040"/>
                </a:lnTo>
                <a:lnTo>
                  <a:pt x="3026" y="3060"/>
                </a:lnTo>
                <a:lnTo>
                  <a:pt x="3020" y="3067"/>
                </a:lnTo>
                <a:lnTo>
                  <a:pt x="3017" y="3078"/>
                </a:lnTo>
                <a:lnTo>
                  <a:pt x="3011" y="3090"/>
                </a:lnTo>
                <a:lnTo>
                  <a:pt x="3006" y="3098"/>
                </a:lnTo>
                <a:lnTo>
                  <a:pt x="2993" y="3107"/>
                </a:lnTo>
                <a:lnTo>
                  <a:pt x="2978" y="3112"/>
                </a:lnTo>
                <a:lnTo>
                  <a:pt x="2966" y="3121"/>
                </a:lnTo>
                <a:lnTo>
                  <a:pt x="2949" y="3121"/>
                </a:lnTo>
                <a:lnTo>
                  <a:pt x="2949" y="3134"/>
                </a:lnTo>
                <a:lnTo>
                  <a:pt x="2933" y="3140"/>
                </a:lnTo>
                <a:lnTo>
                  <a:pt x="2918" y="3147"/>
                </a:lnTo>
                <a:lnTo>
                  <a:pt x="2904" y="3152"/>
                </a:lnTo>
                <a:lnTo>
                  <a:pt x="2886" y="3156"/>
                </a:lnTo>
                <a:lnTo>
                  <a:pt x="2886" y="3152"/>
                </a:lnTo>
                <a:lnTo>
                  <a:pt x="2886" y="3149"/>
                </a:lnTo>
                <a:lnTo>
                  <a:pt x="2888" y="3147"/>
                </a:lnTo>
                <a:lnTo>
                  <a:pt x="2888" y="3145"/>
                </a:lnTo>
                <a:lnTo>
                  <a:pt x="2888" y="3143"/>
                </a:lnTo>
                <a:lnTo>
                  <a:pt x="2886" y="3141"/>
                </a:lnTo>
                <a:lnTo>
                  <a:pt x="2884" y="3140"/>
                </a:lnTo>
                <a:lnTo>
                  <a:pt x="2886" y="3140"/>
                </a:lnTo>
                <a:lnTo>
                  <a:pt x="2888" y="3134"/>
                </a:lnTo>
                <a:lnTo>
                  <a:pt x="2886" y="3129"/>
                </a:lnTo>
                <a:lnTo>
                  <a:pt x="2886" y="3123"/>
                </a:lnTo>
                <a:lnTo>
                  <a:pt x="2886" y="3121"/>
                </a:lnTo>
                <a:lnTo>
                  <a:pt x="2888" y="3121"/>
                </a:lnTo>
                <a:lnTo>
                  <a:pt x="2886" y="3121"/>
                </a:lnTo>
                <a:lnTo>
                  <a:pt x="2886" y="3123"/>
                </a:lnTo>
                <a:lnTo>
                  <a:pt x="2886" y="3123"/>
                </a:lnTo>
                <a:lnTo>
                  <a:pt x="2884" y="3127"/>
                </a:lnTo>
                <a:lnTo>
                  <a:pt x="2880" y="3129"/>
                </a:lnTo>
                <a:lnTo>
                  <a:pt x="2878" y="3132"/>
                </a:lnTo>
                <a:lnTo>
                  <a:pt x="2875" y="3134"/>
                </a:lnTo>
                <a:lnTo>
                  <a:pt x="2873" y="3136"/>
                </a:lnTo>
                <a:lnTo>
                  <a:pt x="2873" y="3138"/>
                </a:lnTo>
                <a:lnTo>
                  <a:pt x="2873" y="3138"/>
                </a:lnTo>
                <a:lnTo>
                  <a:pt x="2878" y="3138"/>
                </a:lnTo>
                <a:lnTo>
                  <a:pt x="2880" y="3138"/>
                </a:lnTo>
                <a:lnTo>
                  <a:pt x="2882" y="3140"/>
                </a:lnTo>
                <a:lnTo>
                  <a:pt x="2884" y="3140"/>
                </a:lnTo>
                <a:lnTo>
                  <a:pt x="2884" y="3140"/>
                </a:lnTo>
                <a:lnTo>
                  <a:pt x="2880" y="3147"/>
                </a:lnTo>
                <a:lnTo>
                  <a:pt x="2875" y="3156"/>
                </a:lnTo>
                <a:lnTo>
                  <a:pt x="2873" y="3165"/>
                </a:lnTo>
                <a:lnTo>
                  <a:pt x="2869" y="3167"/>
                </a:lnTo>
                <a:lnTo>
                  <a:pt x="2866" y="3169"/>
                </a:lnTo>
                <a:lnTo>
                  <a:pt x="2864" y="3167"/>
                </a:lnTo>
                <a:lnTo>
                  <a:pt x="2862" y="3167"/>
                </a:lnTo>
                <a:lnTo>
                  <a:pt x="2860" y="3165"/>
                </a:lnTo>
                <a:lnTo>
                  <a:pt x="2860" y="3163"/>
                </a:lnTo>
                <a:lnTo>
                  <a:pt x="2858" y="3161"/>
                </a:lnTo>
                <a:lnTo>
                  <a:pt x="2855" y="3160"/>
                </a:lnTo>
                <a:lnTo>
                  <a:pt x="2851" y="3158"/>
                </a:lnTo>
                <a:lnTo>
                  <a:pt x="2846" y="3156"/>
                </a:lnTo>
                <a:lnTo>
                  <a:pt x="2844" y="3165"/>
                </a:lnTo>
                <a:lnTo>
                  <a:pt x="2842" y="3172"/>
                </a:lnTo>
                <a:lnTo>
                  <a:pt x="2838" y="3178"/>
                </a:lnTo>
                <a:lnTo>
                  <a:pt x="2835" y="3181"/>
                </a:lnTo>
                <a:lnTo>
                  <a:pt x="2828" y="3183"/>
                </a:lnTo>
                <a:lnTo>
                  <a:pt x="2817" y="3183"/>
                </a:lnTo>
                <a:lnTo>
                  <a:pt x="2817" y="3203"/>
                </a:lnTo>
                <a:lnTo>
                  <a:pt x="2813" y="3209"/>
                </a:lnTo>
                <a:lnTo>
                  <a:pt x="2808" y="3212"/>
                </a:lnTo>
                <a:lnTo>
                  <a:pt x="2804" y="3218"/>
                </a:lnTo>
                <a:lnTo>
                  <a:pt x="2800" y="3223"/>
                </a:lnTo>
                <a:lnTo>
                  <a:pt x="2793" y="3227"/>
                </a:lnTo>
                <a:lnTo>
                  <a:pt x="2791" y="3227"/>
                </a:lnTo>
                <a:lnTo>
                  <a:pt x="2789" y="3227"/>
                </a:lnTo>
                <a:lnTo>
                  <a:pt x="2786" y="3225"/>
                </a:lnTo>
                <a:lnTo>
                  <a:pt x="2782" y="3225"/>
                </a:lnTo>
                <a:lnTo>
                  <a:pt x="2777" y="3223"/>
                </a:lnTo>
                <a:lnTo>
                  <a:pt x="2777" y="3227"/>
                </a:lnTo>
                <a:lnTo>
                  <a:pt x="2782" y="3238"/>
                </a:lnTo>
                <a:lnTo>
                  <a:pt x="2784" y="3250"/>
                </a:lnTo>
                <a:lnTo>
                  <a:pt x="2784" y="3269"/>
                </a:lnTo>
                <a:lnTo>
                  <a:pt x="2780" y="3287"/>
                </a:lnTo>
                <a:lnTo>
                  <a:pt x="2775" y="3303"/>
                </a:lnTo>
                <a:lnTo>
                  <a:pt x="2769" y="3318"/>
                </a:lnTo>
                <a:lnTo>
                  <a:pt x="2769" y="3320"/>
                </a:lnTo>
                <a:lnTo>
                  <a:pt x="2768" y="3321"/>
                </a:lnTo>
                <a:lnTo>
                  <a:pt x="2764" y="3325"/>
                </a:lnTo>
                <a:lnTo>
                  <a:pt x="2762" y="3330"/>
                </a:lnTo>
                <a:lnTo>
                  <a:pt x="2758" y="3334"/>
                </a:lnTo>
                <a:lnTo>
                  <a:pt x="2757" y="3338"/>
                </a:lnTo>
                <a:lnTo>
                  <a:pt x="2755" y="3340"/>
                </a:lnTo>
                <a:lnTo>
                  <a:pt x="2753" y="3341"/>
                </a:lnTo>
                <a:lnTo>
                  <a:pt x="2762" y="3354"/>
                </a:lnTo>
                <a:lnTo>
                  <a:pt x="2769" y="3374"/>
                </a:lnTo>
                <a:lnTo>
                  <a:pt x="2777" y="3398"/>
                </a:lnTo>
                <a:lnTo>
                  <a:pt x="2782" y="3421"/>
                </a:lnTo>
                <a:lnTo>
                  <a:pt x="2788" y="3443"/>
                </a:lnTo>
                <a:lnTo>
                  <a:pt x="2793" y="3460"/>
                </a:lnTo>
                <a:lnTo>
                  <a:pt x="2798" y="3467"/>
                </a:lnTo>
                <a:lnTo>
                  <a:pt x="2804" y="3470"/>
                </a:lnTo>
                <a:lnTo>
                  <a:pt x="2809" y="3474"/>
                </a:lnTo>
                <a:lnTo>
                  <a:pt x="2815" y="3480"/>
                </a:lnTo>
                <a:lnTo>
                  <a:pt x="2818" y="3492"/>
                </a:lnTo>
                <a:lnTo>
                  <a:pt x="2813" y="3492"/>
                </a:lnTo>
                <a:lnTo>
                  <a:pt x="2813" y="3496"/>
                </a:lnTo>
                <a:lnTo>
                  <a:pt x="2798" y="3498"/>
                </a:lnTo>
                <a:lnTo>
                  <a:pt x="2788" y="3500"/>
                </a:lnTo>
                <a:lnTo>
                  <a:pt x="2777" y="3501"/>
                </a:lnTo>
                <a:lnTo>
                  <a:pt x="2762" y="3503"/>
                </a:lnTo>
                <a:lnTo>
                  <a:pt x="2749" y="3489"/>
                </a:lnTo>
                <a:lnTo>
                  <a:pt x="2737" y="3483"/>
                </a:lnTo>
                <a:lnTo>
                  <a:pt x="2722" y="3481"/>
                </a:lnTo>
                <a:lnTo>
                  <a:pt x="2708" y="3481"/>
                </a:lnTo>
                <a:lnTo>
                  <a:pt x="2689" y="3480"/>
                </a:lnTo>
                <a:lnTo>
                  <a:pt x="2669" y="3474"/>
                </a:lnTo>
                <a:lnTo>
                  <a:pt x="2666" y="3472"/>
                </a:lnTo>
                <a:lnTo>
                  <a:pt x="2662" y="3469"/>
                </a:lnTo>
                <a:lnTo>
                  <a:pt x="2660" y="3465"/>
                </a:lnTo>
                <a:lnTo>
                  <a:pt x="2658" y="3461"/>
                </a:lnTo>
                <a:lnTo>
                  <a:pt x="2657" y="3458"/>
                </a:lnTo>
                <a:lnTo>
                  <a:pt x="2653" y="3454"/>
                </a:lnTo>
                <a:lnTo>
                  <a:pt x="2618" y="3450"/>
                </a:lnTo>
                <a:lnTo>
                  <a:pt x="2615" y="3449"/>
                </a:lnTo>
                <a:lnTo>
                  <a:pt x="2615" y="3445"/>
                </a:lnTo>
                <a:lnTo>
                  <a:pt x="2613" y="3441"/>
                </a:lnTo>
                <a:lnTo>
                  <a:pt x="2611" y="3438"/>
                </a:lnTo>
                <a:lnTo>
                  <a:pt x="2609" y="3434"/>
                </a:lnTo>
                <a:lnTo>
                  <a:pt x="2562" y="3427"/>
                </a:lnTo>
                <a:lnTo>
                  <a:pt x="2558" y="3403"/>
                </a:lnTo>
                <a:lnTo>
                  <a:pt x="2551" y="3380"/>
                </a:lnTo>
                <a:lnTo>
                  <a:pt x="2538" y="3356"/>
                </a:lnTo>
                <a:lnTo>
                  <a:pt x="2528" y="3334"/>
                </a:lnTo>
                <a:lnTo>
                  <a:pt x="2517" y="3309"/>
                </a:lnTo>
                <a:lnTo>
                  <a:pt x="2509" y="3280"/>
                </a:lnTo>
                <a:lnTo>
                  <a:pt x="2506" y="3249"/>
                </a:lnTo>
                <a:lnTo>
                  <a:pt x="2484" y="3236"/>
                </a:lnTo>
                <a:lnTo>
                  <a:pt x="2464" y="3214"/>
                </a:lnTo>
                <a:lnTo>
                  <a:pt x="2442" y="3185"/>
                </a:lnTo>
                <a:lnTo>
                  <a:pt x="2422" y="3152"/>
                </a:lnTo>
                <a:lnTo>
                  <a:pt x="2404" y="3120"/>
                </a:lnTo>
                <a:lnTo>
                  <a:pt x="2389" y="3090"/>
                </a:lnTo>
                <a:lnTo>
                  <a:pt x="2377" y="3065"/>
                </a:lnTo>
                <a:lnTo>
                  <a:pt x="2364" y="3041"/>
                </a:lnTo>
                <a:lnTo>
                  <a:pt x="2348" y="3014"/>
                </a:lnTo>
                <a:lnTo>
                  <a:pt x="2324" y="2990"/>
                </a:lnTo>
                <a:lnTo>
                  <a:pt x="2300" y="2972"/>
                </a:lnTo>
                <a:lnTo>
                  <a:pt x="2273" y="2961"/>
                </a:lnTo>
                <a:lnTo>
                  <a:pt x="2273" y="2947"/>
                </a:lnTo>
                <a:lnTo>
                  <a:pt x="2269" y="2943"/>
                </a:lnTo>
                <a:lnTo>
                  <a:pt x="2266" y="2940"/>
                </a:lnTo>
                <a:lnTo>
                  <a:pt x="2264" y="2936"/>
                </a:lnTo>
                <a:lnTo>
                  <a:pt x="2260" y="2930"/>
                </a:lnTo>
                <a:lnTo>
                  <a:pt x="2242" y="2934"/>
                </a:lnTo>
                <a:lnTo>
                  <a:pt x="2217" y="2934"/>
                </a:lnTo>
                <a:lnTo>
                  <a:pt x="2189" y="2930"/>
                </a:lnTo>
                <a:lnTo>
                  <a:pt x="2188" y="2929"/>
                </a:lnTo>
                <a:lnTo>
                  <a:pt x="2184" y="2927"/>
                </a:lnTo>
                <a:lnTo>
                  <a:pt x="2182" y="2923"/>
                </a:lnTo>
                <a:lnTo>
                  <a:pt x="2178" y="2921"/>
                </a:lnTo>
                <a:lnTo>
                  <a:pt x="2175" y="2920"/>
                </a:lnTo>
                <a:lnTo>
                  <a:pt x="2173" y="2918"/>
                </a:lnTo>
                <a:lnTo>
                  <a:pt x="2168" y="2920"/>
                </a:lnTo>
                <a:lnTo>
                  <a:pt x="2155" y="2923"/>
                </a:lnTo>
                <a:lnTo>
                  <a:pt x="2140" y="2927"/>
                </a:lnTo>
                <a:lnTo>
                  <a:pt x="2126" y="2929"/>
                </a:lnTo>
                <a:lnTo>
                  <a:pt x="2117" y="2947"/>
                </a:lnTo>
                <a:lnTo>
                  <a:pt x="2108" y="2965"/>
                </a:lnTo>
                <a:lnTo>
                  <a:pt x="2098" y="2983"/>
                </a:lnTo>
                <a:lnTo>
                  <a:pt x="2093" y="3005"/>
                </a:lnTo>
                <a:lnTo>
                  <a:pt x="2082" y="3005"/>
                </a:lnTo>
                <a:lnTo>
                  <a:pt x="2077" y="3016"/>
                </a:lnTo>
                <a:lnTo>
                  <a:pt x="2068" y="3023"/>
                </a:lnTo>
                <a:lnTo>
                  <a:pt x="2055" y="3027"/>
                </a:lnTo>
                <a:lnTo>
                  <a:pt x="2038" y="3027"/>
                </a:lnTo>
                <a:lnTo>
                  <a:pt x="2020" y="3014"/>
                </a:lnTo>
                <a:lnTo>
                  <a:pt x="1998" y="3000"/>
                </a:lnTo>
                <a:lnTo>
                  <a:pt x="1973" y="2985"/>
                </a:lnTo>
                <a:lnTo>
                  <a:pt x="1948" y="2969"/>
                </a:lnTo>
                <a:lnTo>
                  <a:pt x="1924" y="2954"/>
                </a:lnTo>
                <a:lnTo>
                  <a:pt x="1906" y="2938"/>
                </a:lnTo>
                <a:lnTo>
                  <a:pt x="1893" y="2923"/>
                </a:lnTo>
                <a:lnTo>
                  <a:pt x="1884" y="2901"/>
                </a:lnTo>
                <a:lnTo>
                  <a:pt x="1878" y="2876"/>
                </a:lnTo>
                <a:lnTo>
                  <a:pt x="1875" y="2849"/>
                </a:lnTo>
                <a:lnTo>
                  <a:pt x="1869" y="2823"/>
                </a:lnTo>
                <a:lnTo>
                  <a:pt x="1862" y="2800"/>
                </a:lnTo>
                <a:lnTo>
                  <a:pt x="1849" y="2781"/>
                </a:lnTo>
                <a:lnTo>
                  <a:pt x="1846" y="2778"/>
                </a:lnTo>
                <a:lnTo>
                  <a:pt x="1844" y="2776"/>
                </a:lnTo>
                <a:lnTo>
                  <a:pt x="1842" y="2776"/>
                </a:lnTo>
                <a:lnTo>
                  <a:pt x="1840" y="2774"/>
                </a:lnTo>
                <a:lnTo>
                  <a:pt x="1838" y="2774"/>
                </a:lnTo>
                <a:lnTo>
                  <a:pt x="1837" y="2774"/>
                </a:lnTo>
                <a:lnTo>
                  <a:pt x="1833" y="2772"/>
                </a:lnTo>
                <a:lnTo>
                  <a:pt x="1829" y="2769"/>
                </a:lnTo>
                <a:lnTo>
                  <a:pt x="1813" y="2749"/>
                </a:lnTo>
                <a:lnTo>
                  <a:pt x="1800" y="2725"/>
                </a:lnTo>
                <a:lnTo>
                  <a:pt x="1786" y="2701"/>
                </a:lnTo>
                <a:lnTo>
                  <a:pt x="1737" y="2665"/>
                </a:lnTo>
                <a:lnTo>
                  <a:pt x="1733" y="2649"/>
                </a:lnTo>
                <a:lnTo>
                  <a:pt x="1729" y="2634"/>
                </a:lnTo>
                <a:lnTo>
                  <a:pt x="1677" y="2627"/>
                </a:lnTo>
                <a:lnTo>
                  <a:pt x="1618" y="2620"/>
                </a:lnTo>
                <a:lnTo>
                  <a:pt x="1562" y="2612"/>
                </a:lnTo>
                <a:lnTo>
                  <a:pt x="1509" y="2605"/>
                </a:lnTo>
                <a:lnTo>
                  <a:pt x="1506" y="2656"/>
                </a:lnTo>
                <a:lnTo>
                  <a:pt x="1495" y="2661"/>
                </a:lnTo>
                <a:lnTo>
                  <a:pt x="1482" y="2663"/>
                </a:lnTo>
                <a:lnTo>
                  <a:pt x="1466" y="2663"/>
                </a:lnTo>
                <a:lnTo>
                  <a:pt x="1448" y="2656"/>
                </a:lnTo>
                <a:lnTo>
                  <a:pt x="1426" y="2654"/>
                </a:lnTo>
                <a:lnTo>
                  <a:pt x="1402" y="2654"/>
                </a:lnTo>
                <a:lnTo>
                  <a:pt x="1378" y="2652"/>
                </a:lnTo>
                <a:lnTo>
                  <a:pt x="1333" y="2643"/>
                </a:lnTo>
                <a:lnTo>
                  <a:pt x="1286" y="2640"/>
                </a:lnTo>
                <a:lnTo>
                  <a:pt x="1238" y="2636"/>
                </a:lnTo>
                <a:lnTo>
                  <a:pt x="1191" y="2627"/>
                </a:lnTo>
                <a:lnTo>
                  <a:pt x="1164" y="2618"/>
                </a:lnTo>
                <a:lnTo>
                  <a:pt x="1140" y="2603"/>
                </a:lnTo>
                <a:lnTo>
                  <a:pt x="1117" y="2589"/>
                </a:lnTo>
                <a:lnTo>
                  <a:pt x="1095" y="2574"/>
                </a:lnTo>
                <a:lnTo>
                  <a:pt x="1044" y="2543"/>
                </a:lnTo>
                <a:lnTo>
                  <a:pt x="997" y="2514"/>
                </a:lnTo>
                <a:lnTo>
                  <a:pt x="949" y="2487"/>
                </a:lnTo>
                <a:lnTo>
                  <a:pt x="900" y="2454"/>
                </a:lnTo>
                <a:lnTo>
                  <a:pt x="884" y="2447"/>
                </a:lnTo>
                <a:lnTo>
                  <a:pt x="868" y="2441"/>
                </a:lnTo>
                <a:lnTo>
                  <a:pt x="851" y="2434"/>
                </a:lnTo>
                <a:lnTo>
                  <a:pt x="837" y="2429"/>
                </a:lnTo>
                <a:lnTo>
                  <a:pt x="822" y="2420"/>
                </a:lnTo>
                <a:lnTo>
                  <a:pt x="813" y="2407"/>
                </a:lnTo>
                <a:lnTo>
                  <a:pt x="808" y="2390"/>
                </a:lnTo>
                <a:lnTo>
                  <a:pt x="811" y="2389"/>
                </a:lnTo>
                <a:lnTo>
                  <a:pt x="811" y="2387"/>
                </a:lnTo>
                <a:lnTo>
                  <a:pt x="813" y="2385"/>
                </a:lnTo>
                <a:lnTo>
                  <a:pt x="815" y="2383"/>
                </a:lnTo>
                <a:lnTo>
                  <a:pt x="780" y="2383"/>
                </a:lnTo>
                <a:lnTo>
                  <a:pt x="766" y="2378"/>
                </a:lnTo>
                <a:lnTo>
                  <a:pt x="740" y="2372"/>
                </a:lnTo>
                <a:lnTo>
                  <a:pt x="709" y="2369"/>
                </a:lnTo>
                <a:lnTo>
                  <a:pt x="675" y="2365"/>
                </a:lnTo>
                <a:lnTo>
                  <a:pt x="638" y="2363"/>
                </a:lnTo>
                <a:lnTo>
                  <a:pt x="606" y="2360"/>
                </a:lnTo>
                <a:lnTo>
                  <a:pt x="577" y="2358"/>
                </a:lnTo>
                <a:lnTo>
                  <a:pt x="557" y="2358"/>
                </a:lnTo>
                <a:lnTo>
                  <a:pt x="553" y="2352"/>
                </a:lnTo>
                <a:lnTo>
                  <a:pt x="551" y="2350"/>
                </a:lnTo>
                <a:lnTo>
                  <a:pt x="549" y="2347"/>
                </a:lnTo>
                <a:lnTo>
                  <a:pt x="548" y="2343"/>
                </a:lnTo>
                <a:lnTo>
                  <a:pt x="546" y="2338"/>
                </a:lnTo>
                <a:lnTo>
                  <a:pt x="546" y="2330"/>
                </a:lnTo>
                <a:lnTo>
                  <a:pt x="540" y="2318"/>
                </a:lnTo>
                <a:lnTo>
                  <a:pt x="540" y="2303"/>
                </a:lnTo>
                <a:lnTo>
                  <a:pt x="542" y="2287"/>
                </a:lnTo>
                <a:lnTo>
                  <a:pt x="542" y="2270"/>
                </a:lnTo>
                <a:lnTo>
                  <a:pt x="540" y="2254"/>
                </a:lnTo>
                <a:lnTo>
                  <a:pt x="535" y="2243"/>
                </a:lnTo>
                <a:lnTo>
                  <a:pt x="522" y="2227"/>
                </a:lnTo>
                <a:lnTo>
                  <a:pt x="508" y="2209"/>
                </a:lnTo>
                <a:lnTo>
                  <a:pt x="491" y="2189"/>
                </a:lnTo>
                <a:lnTo>
                  <a:pt x="475" y="2172"/>
                </a:lnTo>
                <a:lnTo>
                  <a:pt x="462" y="2160"/>
                </a:lnTo>
                <a:lnTo>
                  <a:pt x="451" y="2150"/>
                </a:lnTo>
                <a:lnTo>
                  <a:pt x="448" y="2150"/>
                </a:lnTo>
                <a:lnTo>
                  <a:pt x="440" y="2149"/>
                </a:lnTo>
                <a:lnTo>
                  <a:pt x="433" y="2149"/>
                </a:lnTo>
                <a:lnTo>
                  <a:pt x="424" y="2147"/>
                </a:lnTo>
                <a:lnTo>
                  <a:pt x="424" y="2130"/>
                </a:lnTo>
                <a:lnTo>
                  <a:pt x="422" y="2112"/>
                </a:lnTo>
                <a:lnTo>
                  <a:pt x="422" y="2092"/>
                </a:lnTo>
                <a:lnTo>
                  <a:pt x="420" y="2080"/>
                </a:lnTo>
                <a:lnTo>
                  <a:pt x="400" y="2074"/>
                </a:lnTo>
                <a:lnTo>
                  <a:pt x="378" y="2067"/>
                </a:lnTo>
                <a:lnTo>
                  <a:pt x="358" y="2058"/>
                </a:lnTo>
                <a:lnTo>
                  <a:pt x="344" y="2047"/>
                </a:lnTo>
                <a:lnTo>
                  <a:pt x="338" y="2038"/>
                </a:lnTo>
                <a:lnTo>
                  <a:pt x="335" y="2027"/>
                </a:lnTo>
                <a:lnTo>
                  <a:pt x="331" y="2018"/>
                </a:lnTo>
                <a:lnTo>
                  <a:pt x="326" y="2007"/>
                </a:lnTo>
                <a:lnTo>
                  <a:pt x="317" y="2000"/>
                </a:lnTo>
                <a:lnTo>
                  <a:pt x="297" y="1994"/>
                </a:lnTo>
                <a:lnTo>
                  <a:pt x="277" y="1989"/>
                </a:lnTo>
                <a:lnTo>
                  <a:pt x="257" y="1983"/>
                </a:lnTo>
                <a:lnTo>
                  <a:pt x="237" y="1976"/>
                </a:lnTo>
                <a:lnTo>
                  <a:pt x="220" y="1965"/>
                </a:lnTo>
                <a:lnTo>
                  <a:pt x="209" y="1950"/>
                </a:lnTo>
                <a:lnTo>
                  <a:pt x="204" y="1932"/>
                </a:lnTo>
                <a:lnTo>
                  <a:pt x="209" y="1923"/>
                </a:lnTo>
                <a:lnTo>
                  <a:pt x="215" y="1907"/>
                </a:lnTo>
                <a:lnTo>
                  <a:pt x="220" y="1889"/>
                </a:lnTo>
                <a:lnTo>
                  <a:pt x="224" y="1872"/>
                </a:lnTo>
                <a:lnTo>
                  <a:pt x="209" y="1865"/>
                </a:lnTo>
                <a:lnTo>
                  <a:pt x="204" y="1858"/>
                </a:lnTo>
                <a:lnTo>
                  <a:pt x="202" y="1852"/>
                </a:lnTo>
                <a:lnTo>
                  <a:pt x="202" y="1847"/>
                </a:lnTo>
                <a:lnTo>
                  <a:pt x="206" y="1841"/>
                </a:lnTo>
                <a:lnTo>
                  <a:pt x="206" y="1834"/>
                </a:lnTo>
                <a:lnTo>
                  <a:pt x="202" y="1825"/>
                </a:lnTo>
                <a:lnTo>
                  <a:pt x="193" y="1810"/>
                </a:lnTo>
                <a:lnTo>
                  <a:pt x="180" y="1796"/>
                </a:lnTo>
                <a:lnTo>
                  <a:pt x="171" y="1781"/>
                </a:lnTo>
                <a:lnTo>
                  <a:pt x="157" y="1760"/>
                </a:lnTo>
                <a:lnTo>
                  <a:pt x="140" y="1740"/>
                </a:lnTo>
                <a:lnTo>
                  <a:pt x="126" y="1718"/>
                </a:lnTo>
                <a:lnTo>
                  <a:pt x="118" y="1709"/>
                </a:lnTo>
                <a:lnTo>
                  <a:pt x="111" y="1700"/>
                </a:lnTo>
                <a:lnTo>
                  <a:pt x="106" y="1685"/>
                </a:lnTo>
                <a:lnTo>
                  <a:pt x="109" y="1676"/>
                </a:lnTo>
                <a:lnTo>
                  <a:pt x="109" y="1663"/>
                </a:lnTo>
                <a:lnTo>
                  <a:pt x="113" y="1650"/>
                </a:lnTo>
                <a:lnTo>
                  <a:pt x="117" y="1647"/>
                </a:lnTo>
                <a:lnTo>
                  <a:pt x="118" y="1645"/>
                </a:lnTo>
                <a:lnTo>
                  <a:pt x="124" y="1643"/>
                </a:lnTo>
                <a:lnTo>
                  <a:pt x="128" y="1641"/>
                </a:lnTo>
                <a:lnTo>
                  <a:pt x="131" y="1638"/>
                </a:lnTo>
                <a:lnTo>
                  <a:pt x="131" y="1638"/>
                </a:lnTo>
                <a:lnTo>
                  <a:pt x="133" y="1638"/>
                </a:lnTo>
                <a:lnTo>
                  <a:pt x="133" y="1641"/>
                </a:lnTo>
                <a:lnTo>
                  <a:pt x="133" y="1643"/>
                </a:lnTo>
                <a:lnTo>
                  <a:pt x="135" y="1641"/>
                </a:lnTo>
                <a:lnTo>
                  <a:pt x="135" y="1640"/>
                </a:lnTo>
                <a:lnTo>
                  <a:pt x="135" y="1638"/>
                </a:lnTo>
                <a:lnTo>
                  <a:pt x="135" y="1636"/>
                </a:lnTo>
                <a:lnTo>
                  <a:pt x="133" y="1634"/>
                </a:lnTo>
                <a:lnTo>
                  <a:pt x="133" y="1634"/>
                </a:lnTo>
                <a:lnTo>
                  <a:pt x="131" y="1638"/>
                </a:lnTo>
                <a:lnTo>
                  <a:pt x="113" y="1634"/>
                </a:lnTo>
                <a:lnTo>
                  <a:pt x="106" y="1623"/>
                </a:lnTo>
                <a:lnTo>
                  <a:pt x="98" y="1612"/>
                </a:lnTo>
                <a:lnTo>
                  <a:pt x="93" y="1601"/>
                </a:lnTo>
                <a:lnTo>
                  <a:pt x="88" y="1589"/>
                </a:lnTo>
                <a:lnTo>
                  <a:pt x="84" y="1570"/>
                </a:lnTo>
                <a:lnTo>
                  <a:pt x="91" y="1561"/>
                </a:lnTo>
                <a:lnTo>
                  <a:pt x="91" y="1556"/>
                </a:lnTo>
                <a:lnTo>
                  <a:pt x="88" y="1549"/>
                </a:lnTo>
                <a:lnTo>
                  <a:pt x="84" y="1541"/>
                </a:lnTo>
                <a:lnTo>
                  <a:pt x="84" y="1530"/>
                </a:lnTo>
                <a:lnTo>
                  <a:pt x="88" y="1523"/>
                </a:lnTo>
                <a:lnTo>
                  <a:pt x="93" y="1512"/>
                </a:lnTo>
                <a:lnTo>
                  <a:pt x="97" y="1500"/>
                </a:lnTo>
                <a:lnTo>
                  <a:pt x="80" y="1487"/>
                </a:lnTo>
                <a:lnTo>
                  <a:pt x="71" y="1467"/>
                </a:lnTo>
                <a:lnTo>
                  <a:pt x="66" y="1467"/>
                </a:lnTo>
                <a:lnTo>
                  <a:pt x="62" y="1469"/>
                </a:lnTo>
                <a:lnTo>
                  <a:pt x="60" y="1469"/>
                </a:lnTo>
                <a:lnTo>
                  <a:pt x="58" y="1469"/>
                </a:lnTo>
                <a:lnTo>
                  <a:pt x="57" y="1467"/>
                </a:lnTo>
                <a:lnTo>
                  <a:pt x="57" y="1463"/>
                </a:lnTo>
                <a:lnTo>
                  <a:pt x="57" y="1458"/>
                </a:lnTo>
                <a:lnTo>
                  <a:pt x="55" y="1450"/>
                </a:lnTo>
                <a:lnTo>
                  <a:pt x="60" y="1436"/>
                </a:lnTo>
                <a:lnTo>
                  <a:pt x="58" y="1416"/>
                </a:lnTo>
                <a:lnTo>
                  <a:pt x="51" y="1396"/>
                </a:lnTo>
                <a:lnTo>
                  <a:pt x="38" y="1376"/>
                </a:lnTo>
                <a:lnTo>
                  <a:pt x="28" y="1356"/>
                </a:lnTo>
                <a:lnTo>
                  <a:pt x="17" y="1340"/>
                </a:lnTo>
                <a:lnTo>
                  <a:pt x="11" y="1323"/>
                </a:lnTo>
                <a:lnTo>
                  <a:pt x="11" y="1316"/>
                </a:lnTo>
                <a:lnTo>
                  <a:pt x="11" y="1312"/>
                </a:lnTo>
                <a:lnTo>
                  <a:pt x="13" y="1309"/>
                </a:lnTo>
                <a:lnTo>
                  <a:pt x="13" y="1309"/>
                </a:lnTo>
                <a:lnTo>
                  <a:pt x="15" y="1307"/>
                </a:lnTo>
                <a:lnTo>
                  <a:pt x="17" y="1305"/>
                </a:lnTo>
                <a:lnTo>
                  <a:pt x="18" y="1303"/>
                </a:lnTo>
                <a:lnTo>
                  <a:pt x="13" y="1252"/>
                </a:lnTo>
                <a:lnTo>
                  <a:pt x="18" y="1245"/>
                </a:lnTo>
                <a:lnTo>
                  <a:pt x="26" y="1236"/>
                </a:lnTo>
                <a:lnTo>
                  <a:pt x="31" y="1225"/>
                </a:lnTo>
                <a:lnTo>
                  <a:pt x="33" y="1212"/>
                </a:lnTo>
                <a:lnTo>
                  <a:pt x="29" y="1194"/>
                </a:lnTo>
                <a:lnTo>
                  <a:pt x="24" y="1176"/>
                </a:lnTo>
                <a:lnTo>
                  <a:pt x="17" y="1160"/>
                </a:lnTo>
                <a:lnTo>
                  <a:pt x="9" y="1141"/>
                </a:lnTo>
                <a:lnTo>
                  <a:pt x="2" y="1120"/>
                </a:lnTo>
                <a:lnTo>
                  <a:pt x="0" y="1092"/>
                </a:lnTo>
                <a:lnTo>
                  <a:pt x="15" y="1076"/>
                </a:lnTo>
                <a:lnTo>
                  <a:pt x="33" y="1052"/>
                </a:lnTo>
                <a:lnTo>
                  <a:pt x="49" y="1027"/>
                </a:lnTo>
                <a:lnTo>
                  <a:pt x="62" y="1000"/>
                </a:lnTo>
                <a:lnTo>
                  <a:pt x="71" y="978"/>
                </a:lnTo>
                <a:lnTo>
                  <a:pt x="75" y="965"/>
                </a:lnTo>
                <a:lnTo>
                  <a:pt x="80" y="954"/>
                </a:lnTo>
                <a:lnTo>
                  <a:pt x="82" y="945"/>
                </a:lnTo>
                <a:lnTo>
                  <a:pt x="82" y="940"/>
                </a:lnTo>
                <a:lnTo>
                  <a:pt x="82" y="934"/>
                </a:lnTo>
                <a:lnTo>
                  <a:pt x="84" y="929"/>
                </a:lnTo>
                <a:lnTo>
                  <a:pt x="88" y="925"/>
                </a:lnTo>
                <a:lnTo>
                  <a:pt x="89" y="921"/>
                </a:lnTo>
                <a:lnTo>
                  <a:pt x="89" y="918"/>
                </a:lnTo>
                <a:lnTo>
                  <a:pt x="91" y="912"/>
                </a:lnTo>
                <a:lnTo>
                  <a:pt x="89" y="907"/>
                </a:lnTo>
                <a:lnTo>
                  <a:pt x="89" y="905"/>
                </a:lnTo>
                <a:lnTo>
                  <a:pt x="88" y="901"/>
                </a:lnTo>
                <a:lnTo>
                  <a:pt x="84" y="900"/>
                </a:lnTo>
                <a:lnTo>
                  <a:pt x="82" y="896"/>
                </a:lnTo>
                <a:lnTo>
                  <a:pt x="82" y="894"/>
                </a:lnTo>
                <a:lnTo>
                  <a:pt x="82" y="876"/>
                </a:lnTo>
                <a:lnTo>
                  <a:pt x="88" y="860"/>
                </a:lnTo>
                <a:lnTo>
                  <a:pt x="98" y="841"/>
                </a:lnTo>
                <a:lnTo>
                  <a:pt x="108" y="829"/>
                </a:lnTo>
                <a:lnTo>
                  <a:pt x="113" y="818"/>
                </a:lnTo>
                <a:lnTo>
                  <a:pt x="109" y="765"/>
                </a:lnTo>
                <a:lnTo>
                  <a:pt x="111" y="765"/>
                </a:lnTo>
                <a:lnTo>
                  <a:pt x="115" y="763"/>
                </a:lnTo>
                <a:lnTo>
                  <a:pt x="118" y="761"/>
                </a:lnTo>
                <a:lnTo>
                  <a:pt x="122" y="760"/>
                </a:lnTo>
                <a:lnTo>
                  <a:pt x="124" y="758"/>
                </a:lnTo>
                <a:lnTo>
                  <a:pt x="137" y="734"/>
                </a:lnTo>
                <a:lnTo>
                  <a:pt x="144" y="705"/>
                </a:lnTo>
                <a:lnTo>
                  <a:pt x="157" y="705"/>
                </a:lnTo>
                <a:lnTo>
                  <a:pt x="168" y="678"/>
                </a:lnTo>
                <a:lnTo>
                  <a:pt x="184" y="649"/>
                </a:lnTo>
                <a:lnTo>
                  <a:pt x="198" y="621"/>
                </a:lnTo>
                <a:lnTo>
                  <a:pt x="206" y="581"/>
                </a:lnTo>
                <a:lnTo>
                  <a:pt x="218" y="578"/>
                </a:lnTo>
                <a:lnTo>
                  <a:pt x="222" y="560"/>
                </a:lnTo>
                <a:lnTo>
                  <a:pt x="222" y="540"/>
                </a:lnTo>
                <a:lnTo>
                  <a:pt x="226" y="521"/>
                </a:lnTo>
                <a:lnTo>
                  <a:pt x="235" y="505"/>
                </a:lnTo>
                <a:lnTo>
                  <a:pt x="248" y="485"/>
                </a:lnTo>
                <a:lnTo>
                  <a:pt x="257" y="465"/>
                </a:lnTo>
                <a:lnTo>
                  <a:pt x="264" y="438"/>
                </a:lnTo>
                <a:lnTo>
                  <a:pt x="264" y="410"/>
                </a:lnTo>
                <a:lnTo>
                  <a:pt x="266" y="383"/>
                </a:lnTo>
                <a:lnTo>
                  <a:pt x="269" y="358"/>
                </a:lnTo>
                <a:lnTo>
                  <a:pt x="280" y="334"/>
                </a:lnTo>
                <a:lnTo>
                  <a:pt x="268" y="334"/>
                </a:lnTo>
                <a:lnTo>
                  <a:pt x="269" y="312"/>
                </a:lnTo>
                <a:lnTo>
                  <a:pt x="273" y="294"/>
                </a:lnTo>
                <a:lnTo>
                  <a:pt x="280" y="278"/>
                </a:lnTo>
                <a:lnTo>
                  <a:pt x="291" y="281"/>
                </a:lnTo>
                <a:lnTo>
                  <a:pt x="286" y="263"/>
                </a:lnTo>
                <a:lnTo>
                  <a:pt x="284" y="241"/>
                </a:lnTo>
                <a:lnTo>
                  <a:pt x="284" y="218"/>
                </a:lnTo>
                <a:lnTo>
                  <a:pt x="286" y="194"/>
                </a:lnTo>
                <a:lnTo>
                  <a:pt x="282" y="172"/>
                </a:lnTo>
                <a:lnTo>
                  <a:pt x="282" y="152"/>
                </a:lnTo>
                <a:lnTo>
                  <a:pt x="284" y="130"/>
                </a:lnTo>
                <a:lnTo>
                  <a:pt x="282" y="109"/>
                </a:lnTo>
                <a:lnTo>
                  <a:pt x="277" y="98"/>
                </a:lnTo>
                <a:lnTo>
                  <a:pt x="271" y="89"/>
                </a:lnTo>
                <a:lnTo>
                  <a:pt x="266" y="78"/>
                </a:lnTo>
                <a:lnTo>
                  <a:pt x="266" y="65"/>
                </a:lnTo>
                <a:lnTo>
                  <a:pt x="271" y="49"/>
                </a:lnTo>
                <a:lnTo>
                  <a:pt x="277" y="32"/>
                </a:lnTo>
                <a:lnTo>
                  <a:pt x="280" y="12"/>
                </a:lnTo>
                <a:lnTo>
                  <a:pt x="286" y="12"/>
                </a:lnTo>
                <a:lnTo>
                  <a:pt x="288" y="14"/>
                </a:lnTo>
                <a:lnTo>
                  <a:pt x="289" y="14"/>
                </a:lnTo>
                <a:lnTo>
                  <a:pt x="291" y="14"/>
                </a:lnTo>
                <a:lnTo>
                  <a:pt x="293" y="16"/>
                </a:lnTo>
                <a:lnTo>
                  <a:pt x="308" y="27"/>
                </a:lnTo>
                <a:lnTo>
                  <a:pt x="320" y="43"/>
                </a:lnTo>
                <a:lnTo>
                  <a:pt x="331" y="60"/>
                </a:lnTo>
                <a:lnTo>
                  <a:pt x="342" y="72"/>
                </a:lnTo>
                <a:lnTo>
                  <a:pt x="360" y="83"/>
                </a:lnTo>
                <a:lnTo>
                  <a:pt x="384" y="90"/>
                </a:lnTo>
                <a:lnTo>
                  <a:pt x="409" y="94"/>
                </a:lnTo>
                <a:lnTo>
                  <a:pt x="433" y="101"/>
                </a:lnTo>
                <a:lnTo>
                  <a:pt x="433" y="105"/>
                </a:lnTo>
                <a:lnTo>
                  <a:pt x="433" y="107"/>
                </a:lnTo>
                <a:lnTo>
                  <a:pt x="433" y="109"/>
                </a:lnTo>
                <a:lnTo>
                  <a:pt x="433" y="109"/>
                </a:lnTo>
                <a:lnTo>
                  <a:pt x="433" y="110"/>
                </a:lnTo>
                <a:lnTo>
                  <a:pt x="433" y="112"/>
                </a:lnTo>
                <a:lnTo>
                  <a:pt x="438" y="110"/>
                </a:lnTo>
                <a:lnTo>
                  <a:pt x="442" y="110"/>
                </a:lnTo>
                <a:lnTo>
                  <a:pt x="448" y="109"/>
                </a:lnTo>
                <a:lnTo>
                  <a:pt x="453" y="109"/>
                </a:lnTo>
                <a:lnTo>
                  <a:pt x="462" y="109"/>
                </a:lnTo>
                <a:lnTo>
                  <a:pt x="462" y="127"/>
                </a:lnTo>
                <a:lnTo>
                  <a:pt x="466" y="138"/>
                </a:lnTo>
                <a:lnTo>
                  <a:pt x="469" y="149"/>
                </a:lnTo>
                <a:lnTo>
                  <a:pt x="475" y="161"/>
                </a:lnTo>
                <a:lnTo>
                  <a:pt x="475" y="160"/>
                </a:lnTo>
                <a:lnTo>
                  <a:pt x="477" y="158"/>
                </a:lnTo>
                <a:lnTo>
                  <a:pt x="477" y="158"/>
                </a:lnTo>
                <a:lnTo>
                  <a:pt x="477" y="156"/>
                </a:lnTo>
                <a:lnTo>
                  <a:pt x="478" y="152"/>
                </a:lnTo>
                <a:lnTo>
                  <a:pt x="482" y="150"/>
                </a:lnTo>
                <a:lnTo>
                  <a:pt x="484" y="150"/>
                </a:lnTo>
                <a:lnTo>
                  <a:pt x="486" y="149"/>
                </a:lnTo>
                <a:lnTo>
                  <a:pt x="486" y="147"/>
                </a:lnTo>
                <a:lnTo>
                  <a:pt x="486" y="145"/>
                </a:lnTo>
                <a:lnTo>
                  <a:pt x="486" y="141"/>
                </a:lnTo>
                <a:lnTo>
                  <a:pt x="486" y="136"/>
                </a:lnTo>
                <a:lnTo>
                  <a:pt x="484" y="129"/>
                </a:lnTo>
                <a:lnTo>
                  <a:pt x="482" y="118"/>
                </a:lnTo>
                <a:lnTo>
                  <a:pt x="482" y="110"/>
                </a:lnTo>
                <a:lnTo>
                  <a:pt x="482" y="105"/>
                </a:lnTo>
                <a:lnTo>
                  <a:pt x="478" y="92"/>
                </a:lnTo>
                <a:lnTo>
                  <a:pt x="466" y="92"/>
                </a:lnTo>
                <a:lnTo>
                  <a:pt x="466" y="72"/>
                </a:lnTo>
                <a:lnTo>
                  <a:pt x="482" y="72"/>
                </a:lnTo>
                <a:lnTo>
                  <a:pt x="482" y="69"/>
                </a:lnTo>
                <a:lnTo>
                  <a:pt x="484" y="65"/>
                </a:lnTo>
                <a:lnTo>
                  <a:pt x="484" y="63"/>
                </a:lnTo>
                <a:lnTo>
                  <a:pt x="486" y="60"/>
                </a:lnTo>
                <a:lnTo>
                  <a:pt x="489" y="60"/>
                </a:lnTo>
                <a:lnTo>
                  <a:pt x="489" y="49"/>
                </a:lnTo>
                <a:lnTo>
                  <a:pt x="482" y="36"/>
                </a:lnTo>
                <a:lnTo>
                  <a:pt x="473" y="23"/>
                </a:lnTo>
                <a:lnTo>
                  <a:pt x="469" y="9"/>
                </a:lnTo>
                <a:lnTo>
                  <a:pt x="480" y="3"/>
                </a:lnTo>
                <a:lnTo>
                  <a:pt x="495" y="1"/>
                </a:lnTo>
                <a:lnTo>
                  <a:pt x="513" y="0"/>
                </a:lnTo>
                <a:close/>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ko-KR" altLang="en-US"/>
          </a:p>
        </p:txBody>
      </p:sp>
      <p:graphicFrame>
        <p:nvGraphicFramePr>
          <p:cNvPr id="25" name="Chart 4">
            <a:extLst>
              <a:ext uri="{FF2B5EF4-FFF2-40B4-BE49-F238E27FC236}">
                <a16:creationId xmlns:a16="http://schemas.microsoft.com/office/drawing/2014/main" id="{CFF955D5-4CC6-48E0-B5A3-DC51EB652247}"/>
              </a:ext>
            </a:extLst>
          </p:cNvPr>
          <p:cNvGraphicFramePr/>
          <p:nvPr>
            <p:extLst/>
          </p:nvPr>
        </p:nvGraphicFramePr>
        <p:xfrm>
          <a:off x="7025802" y="2319893"/>
          <a:ext cx="1095622" cy="98987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3" name="Chart 4">
            <a:extLst>
              <a:ext uri="{FF2B5EF4-FFF2-40B4-BE49-F238E27FC236}">
                <a16:creationId xmlns:a16="http://schemas.microsoft.com/office/drawing/2014/main" id="{F9A8D185-D4BA-407D-883E-AFDD13997BAC}"/>
              </a:ext>
            </a:extLst>
          </p:cNvPr>
          <p:cNvGraphicFramePr/>
          <p:nvPr>
            <p:extLst/>
          </p:nvPr>
        </p:nvGraphicFramePr>
        <p:xfrm>
          <a:off x="4024188" y="1275606"/>
          <a:ext cx="1095622" cy="989874"/>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10"/>
          </p:nvPr>
        </p:nvSpPr>
        <p:spPr>
          <a:xfrm>
            <a:off x="23852" y="3885"/>
            <a:ext cx="9144000" cy="576064"/>
          </a:xfrm>
        </p:spPr>
        <p:txBody>
          <a:bodyPr/>
          <a:lstStyle/>
          <a:p>
            <a:r>
              <a:rPr lang="en-US" sz="2800" b="1" i="1" dirty="0">
                <a:latin typeface="Calibri" panose="020F0502020204030204" pitchFamily="34" charset="0"/>
                <a:cs typeface="Calibri" panose="020F0502020204030204" pitchFamily="34" charset="0"/>
              </a:rPr>
              <a:t>b. </a:t>
            </a:r>
            <a:r>
              <a:rPr lang="en-US" sz="2800" b="1" i="1" u="sng" dirty="0">
                <a:latin typeface="Calibri" panose="020F0502020204030204" pitchFamily="34" charset="0"/>
                <a:cs typeface="Calibri" panose="020F0502020204030204" pitchFamily="34" charset="0"/>
              </a:rPr>
              <a:t>Đảng cộng sản Việt Nam là người lãnh đạo duy nhất:</a:t>
            </a:r>
            <a:endParaRPr lang="ko-KR" altLang="en-US" sz="2800" u="sng" dirty="0">
              <a:latin typeface="Calibri" panose="020F0502020204030204" pitchFamily="34" charset="0"/>
              <a:cs typeface="Calibri" panose="020F0502020204030204" pitchFamily="34" charset="0"/>
            </a:endParaRPr>
          </a:p>
        </p:txBody>
      </p:sp>
      <p:grpSp>
        <p:nvGrpSpPr>
          <p:cNvPr id="6" name="Group 5"/>
          <p:cNvGrpSpPr/>
          <p:nvPr/>
        </p:nvGrpSpPr>
        <p:grpSpPr>
          <a:xfrm>
            <a:off x="150548" y="1107114"/>
            <a:ext cx="3765628" cy="1326857"/>
            <a:chOff x="803640" y="3268668"/>
            <a:chExt cx="2059657" cy="1326857"/>
          </a:xfrm>
        </p:grpSpPr>
        <p:sp>
          <p:nvSpPr>
            <p:cNvPr id="7" name="TextBox 6"/>
            <p:cNvSpPr txBox="1"/>
            <p:nvPr/>
          </p:nvSpPr>
          <p:spPr>
            <a:xfrm>
              <a:off x="803640" y="3579862"/>
              <a:ext cx="2059657" cy="1015663"/>
            </a:xfrm>
            <a:prstGeom prst="rect">
              <a:avLst/>
            </a:prstGeom>
            <a:noFill/>
          </p:spPr>
          <p:txBody>
            <a:bodyPr wrap="square" rtlCol="0">
              <a:spAutoFit/>
            </a:bodyPr>
            <a:lstStyle/>
            <a:p>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Người sáng lập Đảng Cộng sản VN, lấy chủ nghĩa Mác Lênin “làm cốt”</a:t>
              </a:r>
              <a:endParaRPr lang="ko-KR" altLang="en-US" sz="20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8" name="TextBox 7"/>
            <p:cNvSpPr txBox="1"/>
            <p:nvPr/>
          </p:nvSpPr>
          <p:spPr>
            <a:xfrm>
              <a:off x="803640" y="3268668"/>
              <a:ext cx="2059657" cy="400110"/>
            </a:xfrm>
            <a:prstGeom prst="rect">
              <a:avLst/>
            </a:prstGeom>
            <a:noFill/>
          </p:spPr>
          <p:txBody>
            <a:bodyPr wrap="square" rtlCol="0">
              <a:spAutoFit/>
            </a:bodyPr>
            <a:lstStyle/>
            <a:p>
              <a:r>
                <a:rPr lang="en-US" altLang="ko-KR" sz="2000" b="1" dirty="0" smtClean="0">
                  <a:solidFill>
                    <a:schemeClr val="tx1">
                      <a:lumMod val="75000"/>
                      <a:lumOff val="25000"/>
                    </a:schemeClr>
                  </a:solidFill>
                  <a:latin typeface="Calibri" panose="020F0502020204030204" pitchFamily="34" charset="0"/>
                  <a:cs typeface="Calibri" panose="020F0502020204030204" pitchFamily="34" charset="0"/>
                </a:rPr>
                <a:t>Đầu năm 1930</a:t>
              </a:r>
              <a:endParaRPr lang="ko-KR" altLang="en-US" sz="2000" b="1" dirty="0">
                <a:solidFill>
                  <a:schemeClr val="tx1">
                    <a:lumMod val="75000"/>
                    <a:lumOff val="25000"/>
                  </a:schemeClr>
                </a:solidFill>
                <a:latin typeface="Calibri" panose="020F0502020204030204" pitchFamily="34" charset="0"/>
                <a:cs typeface="Calibri" panose="020F0502020204030204" pitchFamily="34" charset="0"/>
              </a:endParaRPr>
            </a:p>
          </p:txBody>
        </p:sp>
      </p:grpSp>
      <p:grpSp>
        <p:nvGrpSpPr>
          <p:cNvPr id="9" name="Group 8"/>
          <p:cNvGrpSpPr/>
          <p:nvPr/>
        </p:nvGrpSpPr>
        <p:grpSpPr>
          <a:xfrm>
            <a:off x="150548" y="2187965"/>
            <a:ext cx="3572583" cy="1319889"/>
            <a:chOff x="803640" y="3275636"/>
            <a:chExt cx="2059657" cy="1319889"/>
          </a:xfrm>
        </p:grpSpPr>
        <p:sp>
          <p:nvSpPr>
            <p:cNvPr id="10" name="TextBox 9"/>
            <p:cNvSpPr txBox="1"/>
            <p:nvPr/>
          </p:nvSpPr>
          <p:spPr>
            <a:xfrm>
              <a:off x="803640" y="3579862"/>
              <a:ext cx="2059657" cy="1015663"/>
            </a:xfrm>
            <a:prstGeom prst="rect">
              <a:avLst/>
            </a:prstGeom>
            <a:noFill/>
          </p:spPr>
          <p:txBody>
            <a:bodyPr wrap="square" rtlCol="0">
              <a:spAutoFit/>
            </a:bodyPr>
            <a:lstStyle/>
            <a:p>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ĐCSVN là đảng của GCCN, nhân dân lao động và dân tộc VN</a:t>
              </a:r>
              <a:endParaRPr lang="ko-KR" altLang="en-US" sz="20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1" name="TextBox 10"/>
            <p:cNvSpPr txBox="1"/>
            <p:nvPr/>
          </p:nvSpPr>
          <p:spPr>
            <a:xfrm>
              <a:off x="803640" y="3275636"/>
              <a:ext cx="2059657" cy="400110"/>
            </a:xfrm>
            <a:prstGeom prst="rect">
              <a:avLst/>
            </a:prstGeom>
            <a:noFill/>
          </p:spPr>
          <p:txBody>
            <a:bodyPr wrap="square" rtlCol="0">
              <a:spAutoFit/>
            </a:bodyPr>
            <a:lstStyle/>
            <a:p>
              <a:r>
                <a:rPr lang="en-US" altLang="ko-KR" sz="2000" b="1" dirty="0" smtClean="0">
                  <a:solidFill>
                    <a:schemeClr val="accent3"/>
                  </a:solidFill>
                  <a:latin typeface="Calibri" panose="020F0502020204030204" pitchFamily="34" charset="0"/>
                  <a:cs typeface="Calibri" panose="020F0502020204030204" pitchFamily="34" charset="0"/>
                </a:rPr>
                <a:t>Theo HCM</a:t>
              </a:r>
              <a:endParaRPr lang="ko-KR" altLang="en-US" sz="2000" b="1" dirty="0">
                <a:solidFill>
                  <a:schemeClr val="accent3"/>
                </a:solidFill>
                <a:latin typeface="Calibri" panose="020F0502020204030204" pitchFamily="34" charset="0"/>
                <a:cs typeface="Calibri" panose="020F0502020204030204" pitchFamily="34" charset="0"/>
              </a:endParaRPr>
            </a:p>
          </p:txBody>
        </p:sp>
      </p:grpSp>
      <p:sp>
        <p:nvSpPr>
          <p:cNvPr id="13" name="TextBox 12"/>
          <p:cNvSpPr txBox="1"/>
          <p:nvPr/>
        </p:nvSpPr>
        <p:spPr>
          <a:xfrm>
            <a:off x="150548" y="3363838"/>
            <a:ext cx="4988121" cy="1015663"/>
          </a:xfrm>
          <a:prstGeom prst="rect">
            <a:avLst/>
          </a:prstGeom>
          <a:noFill/>
        </p:spPr>
        <p:txBody>
          <a:bodyPr wrap="square" rtlCol="0">
            <a:spAutoFit/>
          </a:bodyPr>
          <a:lstStyle/>
          <a:p>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HCM đã vận dụng và phát triển sáng tạo chủ nghĩa Mác Lê nin trên một loạt vấn đề về CMGPDT, xây dựng nên một lỹ luận CMGPDT</a:t>
            </a:r>
            <a:endParaRPr lang="ko-KR" altLang="en-US" sz="20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9" name="TextBox 18"/>
          <p:cNvSpPr txBox="1"/>
          <p:nvPr/>
        </p:nvSpPr>
        <p:spPr>
          <a:xfrm>
            <a:off x="4115280" y="1514792"/>
            <a:ext cx="961145" cy="461665"/>
          </a:xfrm>
          <a:prstGeom prst="rect">
            <a:avLst/>
          </a:prstGeom>
          <a:noFill/>
        </p:spPr>
        <p:txBody>
          <a:bodyPr wrap="square" rtlCol="0" anchor="ctr">
            <a:spAutoFit/>
          </a:bodyPr>
          <a:lstStyle/>
          <a:p>
            <a:pPr algn="ctr"/>
            <a:r>
              <a:rPr lang="en-US" altLang="ko-KR" sz="2400" b="1" dirty="0">
                <a:solidFill>
                  <a:schemeClr val="tx1">
                    <a:lumMod val="75000"/>
                    <a:lumOff val="25000"/>
                  </a:schemeClr>
                </a:solidFill>
                <a:cs typeface="Arial" pitchFamily="34" charset="0"/>
              </a:rPr>
              <a:t>60%</a:t>
            </a:r>
            <a:endParaRPr lang="ko-KR" altLang="en-US" sz="2400" b="1" dirty="0">
              <a:solidFill>
                <a:schemeClr val="tx1">
                  <a:lumMod val="75000"/>
                  <a:lumOff val="25000"/>
                </a:schemeClr>
              </a:solidFill>
              <a:cs typeface="Arial" pitchFamily="34" charset="0"/>
            </a:endParaRPr>
          </a:p>
        </p:txBody>
      </p:sp>
      <p:sp>
        <p:nvSpPr>
          <p:cNvPr id="18" name="TextBox 17"/>
          <p:cNvSpPr txBox="1"/>
          <p:nvPr/>
        </p:nvSpPr>
        <p:spPr>
          <a:xfrm>
            <a:off x="7093041" y="2583998"/>
            <a:ext cx="961145" cy="461665"/>
          </a:xfrm>
          <a:prstGeom prst="rect">
            <a:avLst/>
          </a:prstGeom>
          <a:noFill/>
        </p:spPr>
        <p:txBody>
          <a:bodyPr wrap="square" rtlCol="0" anchor="ctr">
            <a:spAutoFit/>
          </a:bodyPr>
          <a:lstStyle/>
          <a:p>
            <a:pPr algn="ctr"/>
            <a:r>
              <a:rPr lang="en-US" altLang="ko-KR" sz="2400" b="1" dirty="0">
                <a:solidFill>
                  <a:schemeClr val="tx1">
                    <a:lumMod val="75000"/>
                    <a:lumOff val="25000"/>
                  </a:schemeClr>
                </a:solidFill>
                <a:cs typeface="Arial" pitchFamily="34" charset="0"/>
              </a:rPr>
              <a:t>55%</a:t>
            </a:r>
            <a:endParaRPr lang="ko-KR" altLang="en-US" sz="2400" b="1" dirty="0">
              <a:solidFill>
                <a:schemeClr val="tx1">
                  <a:lumMod val="75000"/>
                  <a:lumOff val="25000"/>
                </a:schemeClr>
              </a:solidFill>
              <a:cs typeface="Arial" pitchFamily="34" charset="0"/>
            </a:endParaRPr>
          </a:p>
        </p:txBody>
      </p:sp>
      <p:graphicFrame>
        <p:nvGraphicFramePr>
          <p:cNvPr id="24" name="Chart 4">
            <a:extLst>
              <a:ext uri="{FF2B5EF4-FFF2-40B4-BE49-F238E27FC236}">
                <a16:creationId xmlns:a16="http://schemas.microsoft.com/office/drawing/2014/main" id="{4A0B0812-B30F-4D2A-AEF7-005E7A00D268}"/>
              </a:ext>
            </a:extLst>
          </p:cNvPr>
          <p:cNvGraphicFramePr/>
          <p:nvPr>
            <p:extLst/>
          </p:nvPr>
        </p:nvGraphicFramePr>
        <p:xfrm>
          <a:off x="5585410" y="2955717"/>
          <a:ext cx="1095622" cy="989874"/>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p:cNvSpPr txBox="1"/>
          <p:nvPr/>
        </p:nvSpPr>
        <p:spPr>
          <a:xfrm>
            <a:off x="5652649" y="3219822"/>
            <a:ext cx="961145" cy="461665"/>
          </a:xfrm>
          <a:prstGeom prst="rect">
            <a:avLst/>
          </a:prstGeom>
          <a:noFill/>
        </p:spPr>
        <p:txBody>
          <a:bodyPr wrap="square" rtlCol="0" anchor="ctr">
            <a:spAutoFit/>
          </a:bodyPr>
          <a:lstStyle/>
          <a:p>
            <a:pPr algn="ctr"/>
            <a:r>
              <a:rPr lang="en-US" altLang="ko-KR" sz="2400" b="1" dirty="0">
                <a:solidFill>
                  <a:schemeClr val="accent3"/>
                </a:solidFill>
                <a:cs typeface="Arial" pitchFamily="34" charset="0"/>
              </a:rPr>
              <a:t>70%</a:t>
            </a:r>
            <a:endParaRPr lang="ko-KR" altLang="en-US" sz="2400" b="1" dirty="0">
              <a:solidFill>
                <a:schemeClr val="accent3"/>
              </a:solidFill>
              <a:cs typeface="Arial" pitchFamily="34" charset="0"/>
            </a:endParaRPr>
          </a:p>
        </p:txBody>
      </p:sp>
    </p:spTree>
    <p:extLst>
      <p:ext uri="{BB962C8B-B14F-4D97-AF65-F5344CB8AC3E}">
        <p14:creationId xmlns:p14="http://schemas.microsoft.com/office/powerpoint/2010/main" val="129210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outVertical)">
                                      <p:cBhvr>
                                        <p:cTn id="7" dur="500"/>
                                        <p:tgtEl>
                                          <p:spTgt spid="2">
                                            <p:txEl>
                                              <p:pRg st="0" end="0"/>
                                            </p:txEl>
                                          </p:spTgt>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arn(inVertical)">
                                      <p:cBhvr>
                                        <p:cTn id="18" dur="500"/>
                                        <p:tgtEl>
                                          <p:spTgt spid="19"/>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arn(inVertical)">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barn(inVertical)">
                                      <p:cBhvr>
                                        <p:cTn id="29" dur="500"/>
                                        <p:tgtEl>
                                          <p:spTgt spid="24"/>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arn(inVertic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arn(inVertical)">
                                      <p:cBhvr>
                                        <p:cTn id="40" dur="500"/>
                                        <p:tgtEl>
                                          <p:spTgt spid="18"/>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arn(inVertical)">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25" grpId="0">
        <p:bldAsOne/>
      </p:bldGraphic>
      <p:bldGraphic spid="23" grpId="0">
        <p:bldAsOne/>
      </p:bldGraphic>
      <p:bldP spid="2" grpId="0" build="p"/>
      <p:bldP spid="13" grpId="0"/>
      <p:bldP spid="19" grpId="0"/>
      <p:bldP spid="18" grpId="0"/>
      <p:bldGraphic spid="24" grpId="0">
        <p:bldAsOne/>
      </p:bldGraphic>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9"/>
          <p:cNvSpPr>
            <a:spLocks noEditPoints="1"/>
          </p:cNvSpPr>
          <p:nvPr/>
        </p:nvSpPr>
        <p:spPr bwMode="auto">
          <a:xfrm>
            <a:off x="3635896" y="1275606"/>
            <a:ext cx="5328592" cy="3263297"/>
          </a:xfrm>
          <a:custGeom>
            <a:avLst/>
            <a:gdLst>
              <a:gd name="T0" fmla="*/ 3609 w 5720"/>
              <a:gd name="T1" fmla="*/ 2874 h 3503"/>
              <a:gd name="T2" fmla="*/ 5106 w 5720"/>
              <a:gd name="T3" fmla="*/ 1874 h 3503"/>
              <a:gd name="T4" fmla="*/ 5015 w 5720"/>
              <a:gd name="T5" fmla="*/ 1600 h 3503"/>
              <a:gd name="T6" fmla="*/ 5022 w 5720"/>
              <a:gd name="T7" fmla="*/ 1512 h 3503"/>
              <a:gd name="T8" fmla="*/ 4997 w 5720"/>
              <a:gd name="T9" fmla="*/ 1441 h 3503"/>
              <a:gd name="T10" fmla="*/ 3851 w 5720"/>
              <a:gd name="T11" fmla="*/ 701 h 3503"/>
              <a:gd name="T12" fmla="*/ 3740 w 5720"/>
              <a:gd name="T13" fmla="*/ 838 h 3503"/>
              <a:gd name="T14" fmla="*/ 3769 w 5720"/>
              <a:gd name="T15" fmla="*/ 1236 h 3503"/>
              <a:gd name="T16" fmla="*/ 3844 w 5720"/>
              <a:gd name="T17" fmla="*/ 954 h 3503"/>
              <a:gd name="T18" fmla="*/ 298 w 5720"/>
              <a:gd name="T19" fmla="*/ 240 h 3503"/>
              <a:gd name="T20" fmla="*/ 466 w 5720"/>
              <a:gd name="T21" fmla="*/ 185 h 3503"/>
              <a:gd name="T22" fmla="*/ 2104 w 5720"/>
              <a:gd name="T23" fmla="*/ 283 h 3503"/>
              <a:gd name="T24" fmla="*/ 3060 w 5720"/>
              <a:gd name="T25" fmla="*/ 354 h 3503"/>
              <a:gd name="T26" fmla="*/ 3537 w 5720"/>
              <a:gd name="T27" fmla="*/ 438 h 3503"/>
              <a:gd name="T28" fmla="*/ 3411 w 5720"/>
              <a:gd name="T29" fmla="*/ 594 h 3503"/>
              <a:gd name="T30" fmla="*/ 3731 w 5720"/>
              <a:gd name="T31" fmla="*/ 598 h 3503"/>
              <a:gd name="T32" fmla="*/ 4077 w 5720"/>
              <a:gd name="T33" fmla="*/ 643 h 3503"/>
              <a:gd name="T34" fmla="*/ 4128 w 5720"/>
              <a:gd name="T35" fmla="*/ 929 h 3503"/>
              <a:gd name="T36" fmla="*/ 4293 w 5720"/>
              <a:gd name="T37" fmla="*/ 1105 h 3503"/>
              <a:gd name="T38" fmla="*/ 4375 w 5720"/>
              <a:gd name="T39" fmla="*/ 1229 h 3503"/>
              <a:gd name="T40" fmla="*/ 4866 w 5720"/>
              <a:gd name="T41" fmla="*/ 800 h 3503"/>
              <a:gd name="T42" fmla="*/ 5313 w 5720"/>
              <a:gd name="T43" fmla="*/ 440 h 3503"/>
              <a:gd name="T44" fmla="*/ 5424 w 5720"/>
              <a:gd name="T45" fmla="*/ 127 h 3503"/>
              <a:gd name="T46" fmla="*/ 5678 w 5720"/>
              <a:gd name="T47" fmla="*/ 376 h 3503"/>
              <a:gd name="T48" fmla="*/ 5551 w 5720"/>
              <a:gd name="T49" fmla="*/ 600 h 3503"/>
              <a:gd name="T50" fmla="*/ 5446 w 5720"/>
              <a:gd name="T51" fmla="*/ 838 h 3503"/>
              <a:gd name="T52" fmla="*/ 5482 w 5720"/>
              <a:gd name="T53" fmla="*/ 970 h 3503"/>
              <a:gd name="T54" fmla="*/ 5197 w 5720"/>
              <a:gd name="T55" fmla="*/ 1183 h 3503"/>
              <a:gd name="T56" fmla="*/ 5140 w 5720"/>
              <a:gd name="T57" fmla="*/ 1434 h 3503"/>
              <a:gd name="T58" fmla="*/ 5155 w 5720"/>
              <a:gd name="T59" fmla="*/ 1538 h 3503"/>
              <a:gd name="T60" fmla="*/ 5073 w 5720"/>
              <a:gd name="T61" fmla="*/ 1600 h 3503"/>
              <a:gd name="T62" fmla="*/ 5064 w 5720"/>
              <a:gd name="T63" fmla="*/ 1701 h 3503"/>
              <a:gd name="T64" fmla="*/ 5133 w 5720"/>
              <a:gd name="T65" fmla="*/ 1976 h 3503"/>
              <a:gd name="T66" fmla="*/ 5048 w 5720"/>
              <a:gd name="T67" fmla="*/ 2083 h 3503"/>
              <a:gd name="T68" fmla="*/ 4797 w 5720"/>
              <a:gd name="T69" fmla="*/ 2347 h 3503"/>
              <a:gd name="T70" fmla="*/ 4669 w 5720"/>
              <a:gd name="T71" fmla="*/ 2505 h 3503"/>
              <a:gd name="T72" fmla="*/ 4768 w 5720"/>
              <a:gd name="T73" fmla="*/ 2923 h 3503"/>
              <a:gd name="T74" fmla="*/ 4909 w 5720"/>
              <a:gd name="T75" fmla="*/ 3414 h 3503"/>
              <a:gd name="T76" fmla="*/ 4702 w 5720"/>
              <a:gd name="T77" fmla="*/ 3350 h 3503"/>
              <a:gd name="T78" fmla="*/ 4549 w 5720"/>
              <a:gd name="T79" fmla="*/ 3112 h 3503"/>
              <a:gd name="T80" fmla="*/ 4197 w 5720"/>
              <a:gd name="T81" fmla="*/ 2905 h 3503"/>
              <a:gd name="T82" fmla="*/ 3875 w 5720"/>
              <a:gd name="T83" fmla="*/ 2863 h 3503"/>
              <a:gd name="T84" fmla="*/ 3706 w 5720"/>
              <a:gd name="T85" fmla="*/ 2885 h 3503"/>
              <a:gd name="T86" fmla="*/ 3713 w 5720"/>
              <a:gd name="T87" fmla="*/ 2952 h 3503"/>
              <a:gd name="T88" fmla="*/ 3733 w 5720"/>
              <a:gd name="T89" fmla="*/ 3043 h 3503"/>
              <a:gd name="T90" fmla="*/ 3582 w 5720"/>
              <a:gd name="T91" fmla="*/ 3038 h 3503"/>
              <a:gd name="T92" fmla="*/ 3326 w 5720"/>
              <a:gd name="T93" fmla="*/ 2989 h 3503"/>
              <a:gd name="T94" fmla="*/ 2886 w 5720"/>
              <a:gd name="T95" fmla="*/ 3140 h 3503"/>
              <a:gd name="T96" fmla="*/ 2855 w 5720"/>
              <a:gd name="T97" fmla="*/ 3160 h 3503"/>
              <a:gd name="T98" fmla="*/ 2758 w 5720"/>
              <a:gd name="T99" fmla="*/ 3334 h 3503"/>
              <a:gd name="T100" fmla="*/ 2657 w 5720"/>
              <a:gd name="T101" fmla="*/ 3458 h 3503"/>
              <a:gd name="T102" fmla="*/ 2264 w 5720"/>
              <a:gd name="T103" fmla="*/ 2936 h 3503"/>
              <a:gd name="T104" fmla="*/ 1884 w 5720"/>
              <a:gd name="T105" fmla="*/ 2901 h 3503"/>
              <a:gd name="T106" fmla="*/ 1378 w 5720"/>
              <a:gd name="T107" fmla="*/ 2652 h 3503"/>
              <a:gd name="T108" fmla="*/ 577 w 5720"/>
              <a:gd name="T109" fmla="*/ 2358 h 3503"/>
              <a:gd name="T110" fmla="*/ 344 w 5720"/>
              <a:gd name="T111" fmla="*/ 2047 h 3503"/>
              <a:gd name="T112" fmla="*/ 111 w 5720"/>
              <a:gd name="T113" fmla="*/ 1700 h 3503"/>
              <a:gd name="T114" fmla="*/ 84 w 5720"/>
              <a:gd name="T115" fmla="*/ 1530 h 3503"/>
              <a:gd name="T116" fmla="*/ 31 w 5720"/>
              <a:gd name="T117" fmla="*/ 1225 h 3503"/>
              <a:gd name="T118" fmla="*/ 98 w 5720"/>
              <a:gd name="T119" fmla="*/ 841 h 3503"/>
              <a:gd name="T120" fmla="*/ 280 w 5720"/>
              <a:gd name="T121" fmla="*/ 278 h 3503"/>
              <a:gd name="T122" fmla="*/ 433 w 5720"/>
              <a:gd name="T123" fmla="*/ 107 h 3503"/>
              <a:gd name="T124" fmla="*/ 466 w 5720"/>
              <a:gd name="T125" fmla="*/ 92 h 3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0" h="3503">
                <a:moveTo>
                  <a:pt x="3058" y="2983"/>
                </a:moveTo>
                <a:lnTo>
                  <a:pt x="3055" y="2989"/>
                </a:lnTo>
                <a:lnTo>
                  <a:pt x="3049" y="2992"/>
                </a:lnTo>
                <a:lnTo>
                  <a:pt x="3046" y="2996"/>
                </a:lnTo>
                <a:lnTo>
                  <a:pt x="3044" y="2998"/>
                </a:lnTo>
                <a:lnTo>
                  <a:pt x="3040" y="3000"/>
                </a:lnTo>
                <a:lnTo>
                  <a:pt x="3038" y="3003"/>
                </a:lnTo>
                <a:lnTo>
                  <a:pt x="3044" y="3009"/>
                </a:lnTo>
                <a:lnTo>
                  <a:pt x="3048" y="3016"/>
                </a:lnTo>
                <a:lnTo>
                  <a:pt x="3049" y="3023"/>
                </a:lnTo>
                <a:lnTo>
                  <a:pt x="3062" y="3020"/>
                </a:lnTo>
                <a:lnTo>
                  <a:pt x="3058" y="3009"/>
                </a:lnTo>
                <a:lnTo>
                  <a:pt x="3057" y="2998"/>
                </a:lnTo>
                <a:lnTo>
                  <a:pt x="3058" y="2989"/>
                </a:lnTo>
                <a:lnTo>
                  <a:pt x="3058" y="2983"/>
                </a:lnTo>
                <a:close/>
                <a:moveTo>
                  <a:pt x="4769" y="2972"/>
                </a:moveTo>
                <a:lnTo>
                  <a:pt x="4769" y="2976"/>
                </a:lnTo>
                <a:lnTo>
                  <a:pt x="4775" y="2981"/>
                </a:lnTo>
                <a:lnTo>
                  <a:pt x="4777" y="2987"/>
                </a:lnTo>
                <a:lnTo>
                  <a:pt x="4782" y="2992"/>
                </a:lnTo>
                <a:lnTo>
                  <a:pt x="4784" y="2994"/>
                </a:lnTo>
                <a:lnTo>
                  <a:pt x="4784" y="2994"/>
                </a:lnTo>
                <a:lnTo>
                  <a:pt x="4784" y="2994"/>
                </a:lnTo>
                <a:lnTo>
                  <a:pt x="4784" y="2994"/>
                </a:lnTo>
                <a:lnTo>
                  <a:pt x="4784" y="2994"/>
                </a:lnTo>
                <a:lnTo>
                  <a:pt x="4786" y="2996"/>
                </a:lnTo>
                <a:lnTo>
                  <a:pt x="4786" y="2972"/>
                </a:lnTo>
                <a:lnTo>
                  <a:pt x="4769" y="2972"/>
                </a:lnTo>
                <a:close/>
                <a:moveTo>
                  <a:pt x="3617" y="2861"/>
                </a:moveTo>
                <a:lnTo>
                  <a:pt x="3613" y="2869"/>
                </a:lnTo>
                <a:lnTo>
                  <a:pt x="3609" y="2874"/>
                </a:lnTo>
                <a:lnTo>
                  <a:pt x="3604" y="2880"/>
                </a:lnTo>
                <a:lnTo>
                  <a:pt x="3597" y="2885"/>
                </a:lnTo>
                <a:lnTo>
                  <a:pt x="3597" y="2889"/>
                </a:lnTo>
                <a:lnTo>
                  <a:pt x="3637" y="2889"/>
                </a:lnTo>
                <a:lnTo>
                  <a:pt x="3640" y="2887"/>
                </a:lnTo>
                <a:lnTo>
                  <a:pt x="3642" y="2885"/>
                </a:lnTo>
                <a:lnTo>
                  <a:pt x="3648" y="2885"/>
                </a:lnTo>
                <a:lnTo>
                  <a:pt x="3653" y="2885"/>
                </a:lnTo>
                <a:lnTo>
                  <a:pt x="3655" y="2881"/>
                </a:lnTo>
                <a:lnTo>
                  <a:pt x="3657" y="2880"/>
                </a:lnTo>
                <a:lnTo>
                  <a:pt x="3658" y="2880"/>
                </a:lnTo>
                <a:lnTo>
                  <a:pt x="3660" y="2876"/>
                </a:lnTo>
                <a:lnTo>
                  <a:pt x="3660" y="2872"/>
                </a:lnTo>
                <a:lnTo>
                  <a:pt x="3648" y="2870"/>
                </a:lnTo>
                <a:lnTo>
                  <a:pt x="3638" y="2867"/>
                </a:lnTo>
                <a:lnTo>
                  <a:pt x="3629" y="2863"/>
                </a:lnTo>
                <a:lnTo>
                  <a:pt x="3617" y="2861"/>
                </a:lnTo>
                <a:close/>
                <a:moveTo>
                  <a:pt x="3875" y="2803"/>
                </a:moveTo>
                <a:lnTo>
                  <a:pt x="3875" y="2807"/>
                </a:lnTo>
                <a:lnTo>
                  <a:pt x="3875" y="2809"/>
                </a:lnTo>
                <a:lnTo>
                  <a:pt x="3877" y="2810"/>
                </a:lnTo>
                <a:lnTo>
                  <a:pt x="3877" y="2812"/>
                </a:lnTo>
                <a:lnTo>
                  <a:pt x="3878" y="2814"/>
                </a:lnTo>
                <a:lnTo>
                  <a:pt x="3878" y="2803"/>
                </a:lnTo>
                <a:lnTo>
                  <a:pt x="3875" y="2803"/>
                </a:lnTo>
                <a:close/>
                <a:moveTo>
                  <a:pt x="5124" y="1856"/>
                </a:moveTo>
                <a:lnTo>
                  <a:pt x="5120" y="1861"/>
                </a:lnTo>
                <a:lnTo>
                  <a:pt x="5118" y="1867"/>
                </a:lnTo>
                <a:lnTo>
                  <a:pt x="5115" y="1870"/>
                </a:lnTo>
                <a:lnTo>
                  <a:pt x="5111" y="1872"/>
                </a:lnTo>
                <a:lnTo>
                  <a:pt x="5106" y="1874"/>
                </a:lnTo>
                <a:lnTo>
                  <a:pt x="5100" y="1876"/>
                </a:lnTo>
                <a:lnTo>
                  <a:pt x="5095" y="1880"/>
                </a:lnTo>
                <a:lnTo>
                  <a:pt x="5095" y="1881"/>
                </a:lnTo>
                <a:lnTo>
                  <a:pt x="5097" y="1881"/>
                </a:lnTo>
                <a:lnTo>
                  <a:pt x="5097" y="1881"/>
                </a:lnTo>
                <a:lnTo>
                  <a:pt x="5097" y="1881"/>
                </a:lnTo>
                <a:lnTo>
                  <a:pt x="5097" y="1881"/>
                </a:lnTo>
                <a:lnTo>
                  <a:pt x="5098" y="1883"/>
                </a:lnTo>
                <a:lnTo>
                  <a:pt x="5098" y="1887"/>
                </a:lnTo>
                <a:lnTo>
                  <a:pt x="5109" y="1880"/>
                </a:lnTo>
                <a:lnTo>
                  <a:pt x="5120" y="1874"/>
                </a:lnTo>
                <a:lnTo>
                  <a:pt x="5135" y="1870"/>
                </a:lnTo>
                <a:lnTo>
                  <a:pt x="5137" y="1874"/>
                </a:lnTo>
                <a:lnTo>
                  <a:pt x="5138" y="1878"/>
                </a:lnTo>
                <a:lnTo>
                  <a:pt x="5140" y="1878"/>
                </a:lnTo>
                <a:lnTo>
                  <a:pt x="5140" y="1880"/>
                </a:lnTo>
                <a:lnTo>
                  <a:pt x="5144" y="1881"/>
                </a:lnTo>
                <a:lnTo>
                  <a:pt x="5148" y="1883"/>
                </a:lnTo>
                <a:lnTo>
                  <a:pt x="5148" y="1870"/>
                </a:lnTo>
                <a:lnTo>
                  <a:pt x="5153" y="1872"/>
                </a:lnTo>
                <a:lnTo>
                  <a:pt x="5157" y="1872"/>
                </a:lnTo>
                <a:lnTo>
                  <a:pt x="5160" y="1874"/>
                </a:lnTo>
                <a:lnTo>
                  <a:pt x="5164" y="1876"/>
                </a:lnTo>
                <a:lnTo>
                  <a:pt x="5160" y="1863"/>
                </a:lnTo>
                <a:lnTo>
                  <a:pt x="5148" y="1863"/>
                </a:lnTo>
                <a:lnTo>
                  <a:pt x="5137" y="1860"/>
                </a:lnTo>
                <a:lnTo>
                  <a:pt x="5124" y="1856"/>
                </a:lnTo>
                <a:close/>
                <a:moveTo>
                  <a:pt x="5011" y="1594"/>
                </a:moveTo>
                <a:lnTo>
                  <a:pt x="5011" y="1596"/>
                </a:lnTo>
                <a:lnTo>
                  <a:pt x="5013" y="1598"/>
                </a:lnTo>
                <a:lnTo>
                  <a:pt x="5015" y="1600"/>
                </a:lnTo>
                <a:lnTo>
                  <a:pt x="5017" y="1600"/>
                </a:lnTo>
                <a:lnTo>
                  <a:pt x="5020" y="1601"/>
                </a:lnTo>
                <a:lnTo>
                  <a:pt x="5020" y="1600"/>
                </a:lnTo>
                <a:lnTo>
                  <a:pt x="5018" y="1598"/>
                </a:lnTo>
                <a:lnTo>
                  <a:pt x="5015" y="1596"/>
                </a:lnTo>
                <a:lnTo>
                  <a:pt x="5013" y="1594"/>
                </a:lnTo>
                <a:lnTo>
                  <a:pt x="5011" y="1594"/>
                </a:lnTo>
                <a:close/>
                <a:moveTo>
                  <a:pt x="120" y="1520"/>
                </a:moveTo>
                <a:lnTo>
                  <a:pt x="120" y="1523"/>
                </a:lnTo>
                <a:lnTo>
                  <a:pt x="118" y="1527"/>
                </a:lnTo>
                <a:lnTo>
                  <a:pt x="118" y="1527"/>
                </a:lnTo>
                <a:lnTo>
                  <a:pt x="118" y="1527"/>
                </a:lnTo>
                <a:lnTo>
                  <a:pt x="118" y="1529"/>
                </a:lnTo>
                <a:lnTo>
                  <a:pt x="120" y="1530"/>
                </a:lnTo>
                <a:lnTo>
                  <a:pt x="122" y="1534"/>
                </a:lnTo>
                <a:lnTo>
                  <a:pt x="124" y="1536"/>
                </a:lnTo>
                <a:lnTo>
                  <a:pt x="126" y="1538"/>
                </a:lnTo>
                <a:lnTo>
                  <a:pt x="128" y="1540"/>
                </a:lnTo>
                <a:lnTo>
                  <a:pt x="128" y="1534"/>
                </a:lnTo>
                <a:lnTo>
                  <a:pt x="126" y="1530"/>
                </a:lnTo>
                <a:lnTo>
                  <a:pt x="126" y="1527"/>
                </a:lnTo>
                <a:lnTo>
                  <a:pt x="126" y="1525"/>
                </a:lnTo>
                <a:lnTo>
                  <a:pt x="124" y="1523"/>
                </a:lnTo>
                <a:lnTo>
                  <a:pt x="120" y="1520"/>
                </a:lnTo>
                <a:close/>
                <a:moveTo>
                  <a:pt x="5017" y="1509"/>
                </a:moveTo>
                <a:lnTo>
                  <a:pt x="5018" y="1510"/>
                </a:lnTo>
                <a:lnTo>
                  <a:pt x="5018" y="1510"/>
                </a:lnTo>
                <a:lnTo>
                  <a:pt x="5020" y="1512"/>
                </a:lnTo>
                <a:lnTo>
                  <a:pt x="5020" y="1512"/>
                </a:lnTo>
                <a:lnTo>
                  <a:pt x="5024" y="1512"/>
                </a:lnTo>
                <a:lnTo>
                  <a:pt x="5022" y="1512"/>
                </a:lnTo>
                <a:lnTo>
                  <a:pt x="5022" y="1510"/>
                </a:lnTo>
                <a:lnTo>
                  <a:pt x="5020" y="1510"/>
                </a:lnTo>
                <a:lnTo>
                  <a:pt x="5018" y="1510"/>
                </a:lnTo>
                <a:lnTo>
                  <a:pt x="5017" y="1509"/>
                </a:lnTo>
                <a:close/>
                <a:moveTo>
                  <a:pt x="4991" y="1492"/>
                </a:moveTo>
                <a:lnTo>
                  <a:pt x="4995" y="1510"/>
                </a:lnTo>
                <a:lnTo>
                  <a:pt x="5000" y="1523"/>
                </a:lnTo>
                <a:lnTo>
                  <a:pt x="5006" y="1536"/>
                </a:lnTo>
                <a:lnTo>
                  <a:pt x="5011" y="1549"/>
                </a:lnTo>
                <a:lnTo>
                  <a:pt x="5015" y="1549"/>
                </a:lnTo>
                <a:lnTo>
                  <a:pt x="5017" y="1532"/>
                </a:lnTo>
                <a:lnTo>
                  <a:pt x="5008" y="1521"/>
                </a:lnTo>
                <a:lnTo>
                  <a:pt x="5002" y="1509"/>
                </a:lnTo>
                <a:lnTo>
                  <a:pt x="5000" y="1492"/>
                </a:lnTo>
                <a:lnTo>
                  <a:pt x="4991" y="1492"/>
                </a:lnTo>
                <a:close/>
                <a:moveTo>
                  <a:pt x="120" y="1467"/>
                </a:moveTo>
                <a:lnTo>
                  <a:pt x="122" y="1469"/>
                </a:lnTo>
                <a:lnTo>
                  <a:pt x="124" y="1470"/>
                </a:lnTo>
                <a:lnTo>
                  <a:pt x="126" y="1470"/>
                </a:lnTo>
                <a:lnTo>
                  <a:pt x="128" y="1469"/>
                </a:lnTo>
                <a:lnTo>
                  <a:pt x="131" y="1467"/>
                </a:lnTo>
                <a:lnTo>
                  <a:pt x="120" y="1467"/>
                </a:lnTo>
                <a:close/>
                <a:moveTo>
                  <a:pt x="4993" y="1429"/>
                </a:moveTo>
                <a:lnTo>
                  <a:pt x="4988" y="1452"/>
                </a:lnTo>
                <a:lnTo>
                  <a:pt x="4991" y="1456"/>
                </a:lnTo>
                <a:lnTo>
                  <a:pt x="4993" y="1460"/>
                </a:lnTo>
                <a:lnTo>
                  <a:pt x="4997" y="1465"/>
                </a:lnTo>
                <a:lnTo>
                  <a:pt x="5004" y="1465"/>
                </a:lnTo>
                <a:lnTo>
                  <a:pt x="5004" y="1461"/>
                </a:lnTo>
                <a:lnTo>
                  <a:pt x="4997" y="1452"/>
                </a:lnTo>
                <a:lnTo>
                  <a:pt x="4997" y="1441"/>
                </a:lnTo>
                <a:lnTo>
                  <a:pt x="5000" y="1429"/>
                </a:lnTo>
                <a:lnTo>
                  <a:pt x="4993" y="1429"/>
                </a:lnTo>
                <a:close/>
                <a:moveTo>
                  <a:pt x="3935" y="785"/>
                </a:moveTo>
                <a:lnTo>
                  <a:pt x="3935" y="789"/>
                </a:lnTo>
                <a:lnTo>
                  <a:pt x="3937" y="792"/>
                </a:lnTo>
                <a:lnTo>
                  <a:pt x="3937" y="794"/>
                </a:lnTo>
                <a:lnTo>
                  <a:pt x="3937" y="794"/>
                </a:lnTo>
                <a:lnTo>
                  <a:pt x="3937" y="794"/>
                </a:lnTo>
                <a:lnTo>
                  <a:pt x="3938" y="796"/>
                </a:lnTo>
                <a:lnTo>
                  <a:pt x="3942" y="798"/>
                </a:lnTo>
                <a:lnTo>
                  <a:pt x="3942" y="785"/>
                </a:lnTo>
                <a:lnTo>
                  <a:pt x="3935" y="785"/>
                </a:lnTo>
                <a:close/>
                <a:moveTo>
                  <a:pt x="3809" y="703"/>
                </a:moveTo>
                <a:lnTo>
                  <a:pt x="3806" y="712"/>
                </a:lnTo>
                <a:lnTo>
                  <a:pt x="3808" y="709"/>
                </a:lnTo>
                <a:lnTo>
                  <a:pt x="3809" y="707"/>
                </a:lnTo>
                <a:lnTo>
                  <a:pt x="3809" y="705"/>
                </a:lnTo>
                <a:lnTo>
                  <a:pt x="3809" y="705"/>
                </a:lnTo>
                <a:lnTo>
                  <a:pt x="3809" y="703"/>
                </a:lnTo>
                <a:close/>
                <a:moveTo>
                  <a:pt x="3918" y="660"/>
                </a:moveTo>
                <a:lnTo>
                  <a:pt x="3911" y="670"/>
                </a:lnTo>
                <a:lnTo>
                  <a:pt x="3900" y="676"/>
                </a:lnTo>
                <a:lnTo>
                  <a:pt x="3888" y="680"/>
                </a:lnTo>
                <a:lnTo>
                  <a:pt x="3875" y="680"/>
                </a:lnTo>
                <a:lnTo>
                  <a:pt x="3864" y="683"/>
                </a:lnTo>
                <a:lnTo>
                  <a:pt x="3853" y="692"/>
                </a:lnTo>
                <a:lnTo>
                  <a:pt x="3853" y="694"/>
                </a:lnTo>
                <a:lnTo>
                  <a:pt x="3853" y="696"/>
                </a:lnTo>
                <a:lnTo>
                  <a:pt x="3853" y="698"/>
                </a:lnTo>
                <a:lnTo>
                  <a:pt x="3853" y="700"/>
                </a:lnTo>
                <a:lnTo>
                  <a:pt x="3851" y="701"/>
                </a:lnTo>
                <a:lnTo>
                  <a:pt x="3849" y="703"/>
                </a:lnTo>
                <a:lnTo>
                  <a:pt x="3844" y="710"/>
                </a:lnTo>
                <a:lnTo>
                  <a:pt x="3838" y="716"/>
                </a:lnTo>
                <a:lnTo>
                  <a:pt x="3831" y="720"/>
                </a:lnTo>
                <a:lnTo>
                  <a:pt x="3826" y="725"/>
                </a:lnTo>
                <a:lnTo>
                  <a:pt x="3820" y="732"/>
                </a:lnTo>
                <a:lnTo>
                  <a:pt x="3804" y="732"/>
                </a:lnTo>
                <a:lnTo>
                  <a:pt x="3806" y="716"/>
                </a:lnTo>
                <a:lnTo>
                  <a:pt x="3800" y="716"/>
                </a:lnTo>
                <a:lnTo>
                  <a:pt x="3789" y="725"/>
                </a:lnTo>
                <a:lnTo>
                  <a:pt x="3778" y="730"/>
                </a:lnTo>
                <a:lnTo>
                  <a:pt x="3768" y="740"/>
                </a:lnTo>
                <a:lnTo>
                  <a:pt x="3764" y="752"/>
                </a:lnTo>
                <a:lnTo>
                  <a:pt x="3760" y="767"/>
                </a:lnTo>
                <a:lnTo>
                  <a:pt x="3757" y="781"/>
                </a:lnTo>
                <a:lnTo>
                  <a:pt x="3753" y="783"/>
                </a:lnTo>
                <a:lnTo>
                  <a:pt x="3749" y="787"/>
                </a:lnTo>
                <a:lnTo>
                  <a:pt x="3746" y="790"/>
                </a:lnTo>
                <a:lnTo>
                  <a:pt x="3742" y="792"/>
                </a:lnTo>
                <a:lnTo>
                  <a:pt x="3740" y="796"/>
                </a:lnTo>
                <a:lnTo>
                  <a:pt x="3735" y="832"/>
                </a:lnTo>
                <a:lnTo>
                  <a:pt x="3724" y="838"/>
                </a:lnTo>
                <a:lnTo>
                  <a:pt x="3715" y="849"/>
                </a:lnTo>
                <a:lnTo>
                  <a:pt x="3708" y="863"/>
                </a:lnTo>
                <a:lnTo>
                  <a:pt x="3702" y="878"/>
                </a:lnTo>
                <a:lnTo>
                  <a:pt x="3711" y="878"/>
                </a:lnTo>
                <a:lnTo>
                  <a:pt x="3711" y="872"/>
                </a:lnTo>
                <a:lnTo>
                  <a:pt x="3718" y="863"/>
                </a:lnTo>
                <a:lnTo>
                  <a:pt x="3726" y="852"/>
                </a:lnTo>
                <a:lnTo>
                  <a:pt x="3731" y="843"/>
                </a:lnTo>
                <a:lnTo>
                  <a:pt x="3740" y="838"/>
                </a:lnTo>
                <a:lnTo>
                  <a:pt x="3757" y="832"/>
                </a:lnTo>
                <a:lnTo>
                  <a:pt x="3760" y="841"/>
                </a:lnTo>
                <a:lnTo>
                  <a:pt x="3764" y="849"/>
                </a:lnTo>
                <a:lnTo>
                  <a:pt x="3769" y="854"/>
                </a:lnTo>
                <a:lnTo>
                  <a:pt x="3771" y="865"/>
                </a:lnTo>
                <a:lnTo>
                  <a:pt x="3762" y="881"/>
                </a:lnTo>
                <a:lnTo>
                  <a:pt x="3758" y="898"/>
                </a:lnTo>
                <a:lnTo>
                  <a:pt x="3760" y="912"/>
                </a:lnTo>
                <a:lnTo>
                  <a:pt x="3762" y="927"/>
                </a:lnTo>
                <a:lnTo>
                  <a:pt x="3760" y="941"/>
                </a:lnTo>
                <a:lnTo>
                  <a:pt x="3758" y="943"/>
                </a:lnTo>
                <a:lnTo>
                  <a:pt x="3755" y="947"/>
                </a:lnTo>
                <a:lnTo>
                  <a:pt x="3751" y="950"/>
                </a:lnTo>
                <a:lnTo>
                  <a:pt x="3748" y="952"/>
                </a:lnTo>
                <a:lnTo>
                  <a:pt x="3746" y="956"/>
                </a:lnTo>
                <a:lnTo>
                  <a:pt x="3744" y="958"/>
                </a:lnTo>
                <a:lnTo>
                  <a:pt x="3744" y="1001"/>
                </a:lnTo>
                <a:lnTo>
                  <a:pt x="3742" y="1020"/>
                </a:lnTo>
                <a:lnTo>
                  <a:pt x="3742" y="1043"/>
                </a:lnTo>
                <a:lnTo>
                  <a:pt x="3740" y="1069"/>
                </a:lnTo>
                <a:lnTo>
                  <a:pt x="3737" y="1089"/>
                </a:lnTo>
                <a:lnTo>
                  <a:pt x="3735" y="1103"/>
                </a:lnTo>
                <a:lnTo>
                  <a:pt x="3738" y="1109"/>
                </a:lnTo>
                <a:lnTo>
                  <a:pt x="3742" y="1114"/>
                </a:lnTo>
                <a:lnTo>
                  <a:pt x="3748" y="1120"/>
                </a:lnTo>
                <a:lnTo>
                  <a:pt x="3751" y="1125"/>
                </a:lnTo>
                <a:lnTo>
                  <a:pt x="3755" y="1130"/>
                </a:lnTo>
                <a:lnTo>
                  <a:pt x="3751" y="1163"/>
                </a:lnTo>
                <a:lnTo>
                  <a:pt x="3755" y="1187"/>
                </a:lnTo>
                <a:lnTo>
                  <a:pt x="3760" y="1212"/>
                </a:lnTo>
                <a:lnTo>
                  <a:pt x="3769" y="1236"/>
                </a:lnTo>
                <a:lnTo>
                  <a:pt x="3778" y="1258"/>
                </a:lnTo>
                <a:lnTo>
                  <a:pt x="3791" y="1272"/>
                </a:lnTo>
                <a:lnTo>
                  <a:pt x="3797" y="1276"/>
                </a:lnTo>
                <a:lnTo>
                  <a:pt x="3802" y="1278"/>
                </a:lnTo>
                <a:lnTo>
                  <a:pt x="3806" y="1278"/>
                </a:lnTo>
                <a:lnTo>
                  <a:pt x="3811" y="1276"/>
                </a:lnTo>
                <a:lnTo>
                  <a:pt x="3829" y="1270"/>
                </a:lnTo>
                <a:lnTo>
                  <a:pt x="3848" y="1261"/>
                </a:lnTo>
                <a:lnTo>
                  <a:pt x="3860" y="1252"/>
                </a:lnTo>
                <a:lnTo>
                  <a:pt x="3866" y="1241"/>
                </a:lnTo>
                <a:lnTo>
                  <a:pt x="3873" y="1223"/>
                </a:lnTo>
                <a:lnTo>
                  <a:pt x="3882" y="1200"/>
                </a:lnTo>
                <a:lnTo>
                  <a:pt x="3889" y="1176"/>
                </a:lnTo>
                <a:lnTo>
                  <a:pt x="3895" y="1150"/>
                </a:lnTo>
                <a:lnTo>
                  <a:pt x="3898" y="1129"/>
                </a:lnTo>
                <a:lnTo>
                  <a:pt x="3897" y="1110"/>
                </a:lnTo>
                <a:lnTo>
                  <a:pt x="3886" y="1078"/>
                </a:lnTo>
                <a:lnTo>
                  <a:pt x="3873" y="1047"/>
                </a:lnTo>
                <a:lnTo>
                  <a:pt x="3857" y="1018"/>
                </a:lnTo>
                <a:lnTo>
                  <a:pt x="3849" y="1018"/>
                </a:lnTo>
                <a:lnTo>
                  <a:pt x="3846" y="1005"/>
                </a:lnTo>
                <a:lnTo>
                  <a:pt x="3849" y="996"/>
                </a:lnTo>
                <a:lnTo>
                  <a:pt x="3853" y="985"/>
                </a:lnTo>
                <a:lnTo>
                  <a:pt x="3858" y="974"/>
                </a:lnTo>
                <a:lnTo>
                  <a:pt x="3857" y="961"/>
                </a:lnTo>
                <a:lnTo>
                  <a:pt x="3855" y="961"/>
                </a:lnTo>
                <a:lnTo>
                  <a:pt x="3853" y="960"/>
                </a:lnTo>
                <a:lnTo>
                  <a:pt x="3851" y="958"/>
                </a:lnTo>
                <a:lnTo>
                  <a:pt x="3848" y="956"/>
                </a:lnTo>
                <a:lnTo>
                  <a:pt x="3846" y="954"/>
                </a:lnTo>
                <a:lnTo>
                  <a:pt x="3844" y="954"/>
                </a:lnTo>
                <a:lnTo>
                  <a:pt x="3844" y="940"/>
                </a:lnTo>
                <a:lnTo>
                  <a:pt x="3851" y="927"/>
                </a:lnTo>
                <a:lnTo>
                  <a:pt x="3858" y="916"/>
                </a:lnTo>
                <a:lnTo>
                  <a:pt x="3866" y="905"/>
                </a:lnTo>
                <a:lnTo>
                  <a:pt x="3862" y="845"/>
                </a:lnTo>
                <a:lnTo>
                  <a:pt x="3877" y="838"/>
                </a:lnTo>
                <a:lnTo>
                  <a:pt x="3880" y="829"/>
                </a:lnTo>
                <a:lnTo>
                  <a:pt x="3880" y="820"/>
                </a:lnTo>
                <a:lnTo>
                  <a:pt x="3882" y="812"/>
                </a:lnTo>
                <a:lnTo>
                  <a:pt x="3886" y="805"/>
                </a:lnTo>
                <a:lnTo>
                  <a:pt x="3902" y="805"/>
                </a:lnTo>
                <a:lnTo>
                  <a:pt x="3909" y="781"/>
                </a:lnTo>
                <a:lnTo>
                  <a:pt x="3922" y="769"/>
                </a:lnTo>
                <a:lnTo>
                  <a:pt x="3938" y="758"/>
                </a:lnTo>
                <a:lnTo>
                  <a:pt x="3953" y="747"/>
                </a:lnTo>
                <a:lnTo>
                  <a:pt x="3968" y="736"/>
                </a:lnTo>
                <a:lnTo>
                  <a:pt x="3962" y="723"/>
                </a:lnTo>
                <a:lnTo>
                  <a:pt x="3964" y="709"/>
                </a:lnTo>
                <a:lnTo>
                  <a:pt x="3971" y="698"/>
                </a:lnTo>
                <a:lnTo>
                  <a:pt x="3980" y="689"/>
                </a:lnTo>
                <a:lnTo>
                  <a:pt x="3991" y="685"/>
                </a:lnTo>
                <a:lnTo>
                  <a:pt x="3991" y="680"/>
                </a:lnTo>
                <a:lnTo>
                  <a:pt x="3978" y="676"/>
                </a:lnTo>
                <a:lnTo>
                  <a:pt x="3966" y="670"/>
                </a:lnTo>
                <a:lnTo>
                  <a:pt x="3955" y="665"/>
                </a:lnTo>
                <a:lnTo>
                  <a:pt x="3938" y="661"/>
                </a:lnTo>
                <a:lnTo>
                  <a:pt x="3918" y="660"/>
                </a:lnTo>
                <a:close/>
                <a:moveTo>
                  <a:pt x="295" y="238"/>
                </a:moveTo>
                <a:lnTo>
                  <a:pt x="297" y="238"/>
                </a:lnTo>
                <a:lnTo>
                  <a:pt x="298" y="240"/>
                </a:lnTo>
                <a:lnTo>
                  <a:pt x="298" y="240"/>
                </a:lnTo>
                <a:lnTo>
                  <a:pt x="300" y="240"/>
                </a:lnTo>
                <a:lnTo>
                  <a:pt x="304" y="241"/>
                </a:lnTo>
                <a:lnTo>
                  <a:pt x="302" y="240"/>
                </a:lnTo>
                <a:lnTo>
                  <a:pt x="300" y="240"/>
                </a:lnTo>
                <a:lnTo>
                  <a:pt x="300" y="240"/>
                </a:lnTo>
                <a:lnTo>
                  <a:pt x="298" y="238"/>
                </a:lnTo>
                <a:lnTo>
                  <a:pt x="295" y="238"/>
                </a:lnTo>
                <a:close/>
                <a:moveTo>
                  <a:pt x="458" y="209"/>
                </a:moveTo>
                <a:lnTo>
                  <a:pt x="458" y="216"/>
                </a:lnTo>
                <a:lnTo>
                  <a:pt x="457" y="220"/>
                </a:lnTo>
                <a:lnTo>
                  <a:pt x="455" y="221"/>
                </a:lnTo>
                <a:lnTo>
                  <a:pt x="453" y="225"/>
                </a:lnTo>
                <a:lnTo>
                  <a:pt x="451" y="229"/>
                </a:lnTo>
                <a:lnTo>
                  <a:pt x="458" y="229"/>
                </a:lnTo>
                <a:lnTo>
                  <a:pt x="458" y="221"/>
                </a:lnTo>
                <a:lnTo>
                  <a:pt x="460" y="218"/>
                </a:lnTo>
                <a:lnTo>
                  <a:pt x="462" y="216"/>
                </a:lnTo>
                <a:lnTo>
                  <a:pt x="462" y="214"/>
                </a:lnTo>
                <a:lnTo>
                  <a:pt x="460" y="212"/>
                </a:lnTo>
                <a:lnTo>
                  <a:pt x="458" y="209"/>
                </a:lnTo>
                <a:close/>
                <a:moveTo>
                  <a:pt x="466" y="172"/>
                </a:moveTo>
                <a:lnTo>
                  <a:pt x="464" y="176"/>
                </a:lnTo>
                <a:lnTo>
                  <a:pt x="462" y="178"/>
                </a:lnTo>
                <a:lnTo>
                  <a:pt x="460" y="181"/>
                </a:lnTo>
                <a:lnTo>
                  <a:pt x="460" y="183"/>
                </a:lnTo>
                <a:lnTo>
                  <a:pt x="460" y="187"/>
                </a:lnTo>
                <a:lnTo>
                  <a:pt x="458" y="192"/>
                </a:lnTo>
                <a:lnTo>
                  <a:pt x="468" y="198"/>
                </a:lnTo>
                <a:lnTo>
                  <a:pt x="466" y="192"/>
                </a:lnTo>
                <a:lnTo>
                  <a:pt x="466" y="189"/>
                </a:lnTo>
                <a:lnTo>
                  <a:pt x="466" y="185"/>
                </a:lnTo>
                <a:lnTo>
                  <a:pt x="466" y="181"/>
                </a:lnTo>
                <a:lnTo>
                  <a:pt x="468" y="178"/>
                </a:lnTo>
                <a:lnTo>
                  <a:pt x="468" y="174"/>
                </a:lnTo>
                <a:lnTo>
                  <a:pt x="466" y="172"/>
                </a:lnTo>
                <a:close/>
                <a:moveTo>
                  <a:pt x="513" y="0"/>
                </a:moveTo>
                <a:lnTo>
                  <a:pt x="529" y="10"/>
                </a:lnTo>
                <a:lnTo>
                  <a:pt x="553" y="20"/>
                </a:lnTo>
                <a:lnTo>
                  <a:pt x="580" y="25"/>
                </a:lnTo>
                <a:lnTo>
                  <a:pt x="608" y="29"/>
                </a:lnTo>
                <a:lnTo>
                  <a:pt x="635" y="34"/>
                </a:lnTo>
                <a:lnTo>
                  <a:pt x="657" y="40"/>
                </a:lnTo>
                <a:lnTo>
                  <a:pt x="740" y="65"/>
                </a:lnTo>
                <a:lnTo>
                  <a:pt x="824" y="85"/>
                </a:lnTo>
                <a:lnTo>
                  <a:pt x="911" y="101"/>
                </a:lnTo>
                <a:lnTo>
                  <a:pt x="998" y="118"/>
                </a:lnTo>
                <a:lnTo>
                  <a:pt x="1088" y="138"/>
                </a:lnTo>
                <a:lnTo>
                  <a:pt x="1158" y="152"/>
                </a:lnTo>
                <a:lnTo>
                  <a:pt x="1233" y="165"/>
                </a:lnTo>
                <a:lnTo>
                  <a:pt x="1309" y="178"/>
                </a:lnTo>
                <a:lnTo>
                  <a:pt x="1386" y="192"/>
                </a:lnTo>
                <a:lnTo>
                  <a:pt x="1457" y="210"/>
                </a:lnTo>
                <a:lnTo>
                  <a:pt x="1549" y="218"/>
                </a:lnTo>
                <a:lnTo>
                  <a:pt x="1602" y="229"/>
                </a:lnTo>
                <a:lnTo>
                  <a:pt x="1660" y="236"/>
                </a:lnTo>
                <a:lnTo>
                  <a:pt x="1717" y="243"/>
                </a:lnTo>
                <a:lnTo>
                  <a:pt x="1771" y="254"/>
                </a:lnTo>
                <a:lnTo>
                  <a:pt x="1904" y="261"/>
                </a:lnTo>
                <a:lnTo>
                  <a:pt x="1949" y="270"/>
                </a:lnTo>
                <a:lnTo>
                  <a:pt x="2000" y="276"/>
                </a:lnTo>
                <a:lnTo>
                  <a:pt x="2053" y="280"/>
                </a:lnTo>
                <a:lnTo>
                  <a:pt x="2104" y="283"/>
                </a:lnTo>
                <a:lnTo>
                  <a:pt x="2149" y="290"/>
                </a:lnTo>
                <a:lnTo>
                  <a:pt x="2228" y="290"/>
                </a:lnTo>
                <a:lnTo>
                  <a:pt x="2262" y="296"/>
                </a:lnTo>
                <a:lnTo>
                  <a:pt x="2300" y="294"/>
                </a:lnTo>
                <a:lnTo>
                  <a:pt x="2338" y="294"/>
                </a:lnTo>
                <a:lnTo>
                  <a:pt x="2378" y="294"/>
                </a:lnTo>
                <a:lnTo>
                  <a:pt x="2417" y="300"/>
                </a:lnTo>
                <a:lnTo>
                  <a:pt x="2437" y="301"/>
                </a:lnTo>
                <a:lnTo>
                  <a:pt x="2458" y="301"/>
                </a:lnTo>
                <a:lnTo>
                  <a:pt x="2484" y="300"/>
                </a:lnTo>
                <a:lnTo>
                  <a:pt x="2506" y="303"/>
                </a:lnTo>
                <a:lnTo>
                  <a:pt x="2548" y="309"/>
                </a:lnTo>
                <a:lnTo>
                  <a:pt x="2595" y="310"/>
                </a:lnTo>
                <a:lnTo>
                  <a:pt x="2642" y="310"/>
                </a:lnTo>
                <a:lnTo>
                  <a:pt x="2691" y="310"/>
                </a:lnTo>
                <a:lnTo>
                  <a:pt x="2762" y="314"/>
                </a:lnTo>
                <a:lnTo>
                  <a:pt x="2835" y="312"/>
                </a:lnTo>
                <a:lnTo>
                  <a:pt x="2908" y="312"/>
                </a:lnTo>
                <a:lnTo>
                  <a:pt x="2978" y="312"/>
                </a:lnTo>
                <a:lnTo>
                  <a:pt x="2978" y="260"/>
                </a:lnTo>
                <a:lnTo>
                  <a:pt x="3011" y="263"/>
                </a:lnTo>
                <a:lnTo>
                  <a:pt x="3013" y="267"/>
                </a:lnTo>
                <a:lnTo>
                  <a:pt x="3015" y="269"/>
                </a:lnTo>
                <a:lnTo>
                  <a:pt x="3015" y="270"/>
                </a:lnTo>
                <a:lnTo>
                  <a:pt x="3017" y="272"/>
                </a:lnTo>
                <a:lnTo>
                  <a:pt x="3020" y="272"/>
                </a:lnTo>
                <a:lnTo>
                  <a:pt x="3024" y="276"/>
                </a:lnTo>
                <a:lnTo>
                  <a:pt x="3026" y="303"/>
                </a:lnTo>
                <a:lnTo>
                  <a:pt x="3029" y="329"/>
                </a:lnTo>
                <a:lnTo>
                  <a:pt x="3035" y="349"/>
                </a:lnTo>
                <a:lnTo>
                  <a:pt x="3060" y="354"/>
                </a:lnTo>
                <a:lnTo>
                  <a:pt x="3084" y="358"/>
                </a:lnTo>
                <a:lnTo>
                  <a:pt x="3106" y="365"/>
                </a:lnTo>
                <a:lnTo>
                  <a:pt x="3124" y="376"/>
                </a:lnTo>
                <a:lnTo>
                  <a:pt x="3155" y="367"/>
                </a:lnTo>
                <a:lnTo>
                  <a:pt x="3182" y="365"/>
                </a:lnTo>
                <a:lnTo>
                  <a:pt x="3208" y="370"/>
                </a:lnTo>
                <a:lnTo>
                  <a:pt x="3229" y="381"/>
                </a:lnTo>
                <a:lnTo>
                  <a:pt x="3249" y="401"/>
                </a:lnTo>
                <a:lnTo>
                  <a:pt x="3260" y="394"/>
                </a:lnTo>
                <a:lnTo>
                  <a:pt x="3273" y="394"/>
                </a:lnTo>
                <a:lnTo>
                  <a:pt x="3286" y="400"/>
                </a:lnTo>
                <a:lnTo>
                  <a:pt x="3300" y="407"/>
                </a:lnTo>
                <a:lnTo>
                  <a:pt x="3315" y="416"/>
                </a:lnTo>
                <a:lnTo>
                  <a:pt x="3328" y="425"/>
                </a:lnTo>
                <a:lnTo>
                  <a:pt x="3338" y="429"/>
                </a:lnTo>
                <a:lnTo>
                  <a:pt x="3355" y="416"/>
                </a:lnTo>
                <a:lnTo>
                  <a:pt x="3373" y="405"/>
                </a:lnTo>
                <a:lnTo>
                  <a:pt x="3397" y="401"/>
                </a:lnTo>
                <a:lnTo>
                  <a:pt x="3397" y="405"/>
                </a:lnTo>
                <a:lnTo>
                  <a:pt x="3397" y="407"/>
                </a:lnTo>
                <a:lnTo>
                  <a:pt x="3398" y="409"/>
                </a:lnTo>
                <a:lnTo>
                  <a:pt x="3398" y="410"/>
                </a:lnTo>
                <a:lnTo>
                  <a:pt x="3400" y="412"/>
                </a:lnTo>
                <a:lnTo>
                  <a:pt x="3408" y="414"/>
                </a:lnTo>
                <a:lnTo>
                  <a:pt x="3426" y="416"/>
                </a:lnTo>
                <a:lnTo>
                  <a:pt x="3449" y="418"/>
                </a:lnTo>
                <a:lnTo>
                  <a:pt x="3475" y="420"/>
                </a:lnTo>
                <a:lnTo>
                  <a:pt x="3498" y="420"/>
                </a:lnTo>
                <a:lnTo>
                  <a:pt x="3520" y="421"/>
                </a:lnTo>
                <a:lnTo>
                  <a:pt x="3533" y="421"/>
                </a:lnTo>
                <a:lnTo>
                  <a:pt x="3537" y="438"/>
                </a:lnTo>
                <a:lnTo>
                  <a:pt x="3518" y="443"/>
                </a:lnTo>
                <a:lnTo>
                  <a:pt x="3498" y="450"/>
                </a:lnTo>
                <a:lnTo>
                  <a:pt x="3480" y="461"/>
                </a:lnTo>
                <a:lnTo>
                  <a:pt x="3464" y="469"/>
                </a:lnTo>
                <a:lnTo>
                  <a:pt x="3444" y="478"/>
                </a:lnTo>
                <a:lnTo>
                  <a:pt x="3422" y="483"/>
                </a:lnTo>
                <a:lnTo>
                  <a:pt x="3404" y="494"/>
                </a:lnTo>
                <a:lnTo>
                  <a:pt x="3380" y="514"/>
                </a:lnTo>
                <a:lnTo>
                  <a:pt x="3360" y="538"/>
                </a:lnTo>
                <a:lnTo>
                  <a:pt x="3340" y="563"/>
                </a:lnTo>
                <a:lnTo>
                  <a:pt x="3317" y="589"/>
                </a:lnTo>
                <a:lnTo>
                  <a:pt x="3289" y="610"/>
                </a:lnTo>
                <a:lnTo>
                  <a:pt x="3289" y="614"/>
                </a:lnTo>
                <a:lnTo>
                  <a:pt x="3295" y="614"/>
                </a:lnTo>
                <a:lnTo>
                  <a:pt x="3297" y="616"/>
                </a:lnTo>
                <a:lnTo>
                  <a:pt x="3297" y="616"/>
                </a:lnTo>
                <a:lnTo>
                  <a:pt x="3298" y="618"/>
                </a:lnTo>
                <a:lnTo>
                  <a:pt x="3298" y="618"/>
                </a:lnTo>
                <a:lnTo>
                  <a:pt x="3302" y="618"/>
                </a:lnTo>
                <a:lnTo>
                  <a:pt x="3311" y="614"/>
                </a:lnTo>
                <a:lnTo>
                  <a:pt x="3326" y="607"/>
                </a:lnTo>
                <a:lnTo>
                  <a:pt x="3344" y="598"/>
                </a:lnTo>
                <a:lnTo>
                  <a:pt x="3362" y="590"/>
                </a:lnTo>
                <a:lnTo>
                  <a:pt x="3380" y="583"/>
                </a:lnTo>
                <a:lnTo>
                  <a:pt x="3393" y="580"/>
                </a:lnTo>
                <a:lnTo>
                  <a:pt x="3400" y="578"/>
                </a:lnTo>
                <a:lnTo>
                  <a:pt x="3406" y="581"/>
                </a:lnTo>
                <a:lnTo>
                  <a:pt x="3409" y="583"/>
                </a:lnTo>
                <a:lnTo>
                  <a:pt x="3411" y="585"/>
                </a:lnTo>
                <a:lnTo>
                  <a:pt x="3411" y="589"/>
                </a:lnTo>
                <a:lnTo>
                  <a:pt x="3411" y="594"/>
                </a:lnTo>
                <a:lnTo>
                  <a:pt x="3411" y="603"/>
                </a:lnTo>
                <a:lnTo>
                  <a:pt x="3409" y="607"/>
                </a:lnTo>
                <a:lnTo>
                  <a:pt x="3406" y="612"/>
                </a:lnTo>
                <a:lnTo>
                  <a:pt x="3404" y="618"/>
                </a:lnTo>
                <a:lnTo>
                  <a:pt x="3408" y="618"/>
                </a:lnTo>
                <a:lnTo>
                  <a:pt x="3417" y="618"/>
                </a:lnTo>
                <a:lnTo>
                  <a:pt x="3426" y="621"/>
                </a:lnTo>
                <a:lnTo>
                  <a:pt x="3437" y="623"/>
                </a:lnTo>
                <a:lnTo>
                  <a:pt x="3448" y="623"/>
                </a:lnTo>
                <a:lnTo>
                  <a:pt x="3462" y="614"/>
                </a:lnTo>
                <a:lnTo>
                  <a:pt x="3473" y="603"/>
                </a:lnTo>
                <a:lnTo>
                  <a:pt x="3486" y="590"/>
                </a:lnTo>
                <a:lnTo>
                  <a:pt x="3497" y="583"/>
                </a:lnTo>
                <a:lnTo>
                  <a:pt x="3542" y="578"/>
                </a:lnTo>
                <a:lnTo>
                  <a:pt x="3558" y="567"/>
                </a:lnTo>
                <a:lnTo>
                  <a:pt x="3571" y="550"/>
                </a:lnTo>
                <a:lnTo>
                  <a:pt x="3586" y="534"/>
                </a:lnTo>
                <a:lnTo>
                  <a:pt x="3602" y="521"/>
                </a:lnTo>
                <a:lnTo>
                  <a:pt x="3638" y="563"/>
                </a:lnTo>
                <a:lnTo>
                  <a:pt x="3648" y="558"/>
                </a:lnTo>
                <a:lnTo>
                  <a:pt x="3660" y="556"/>
                </a:lnTo>
                <a:lnTo>
                  <a:pt x="3675" y="558"/>
                </a:lnTo>
                <a:lnTo>
                  <a:pt x="3691" y="558"/>
                </a:lnTo>
                <a:lnTo>
                  <a:pt x="3695" y="561"/>
                </a:lnTo>
                <a:lnTo>
                  <a:pt x="3700" y="565"/>
                </a:lnTo>
                <a:lnTo>
                  <a:pt x="3704" y="565"/>
                </a:lnTo>
                <a:lnTo>
                  <a:pt x="3708" y="567"/>
                </a:lnTo>
                <a:lnTo>
                  <a:pt x="3711" y="570"/>
                </a:lnTo>
                <a:lnTo>
                  <a:pt x="3720" y="580"/>
                </a:lnTo>
                <a:lnTo>
                  <a:pt x="3726" y="589"/>
                </a:lnTo>
                <a:lnTo>
                  <a:pt x="3731" y="598"/>
                </a:lnTo>
                <a:lnTo>
                  <a:pt x="3740" y="603"/>
                </a:lnTo>
                <a:lnTo>
                  <a:pt x="3757" y="607"/>
                </a:lnTo>
                <a:lnTo>
                  <a:pt x="3762" y="605"/>
                </a:lnTo>
                <a:lnTo>
                  <a:pt x="3766" y="603"/>
                </a:lnTo>
                <a:lnTo>
                  <a:pt x="3771" y="603"/>
                </a:lnTo>
                <a:lnTo>
                  <a:pt x="3775" y="603"/>
                </a:lnTo>
                <a:lnTo>
                  <a:pt x="3780" y="605"/>
                </a:lnTo>
                <a:lnTo>
                  <a:pt x="3786" y="607"/>
                </a:lnTo>
                <a:lnTo>
                  <a:pt x="3797" y="590"/>
                </a:lnTo>
                <a:lnTo>
                  <a:pt x="3809" y="580"/>
                </a:lnTo>
                <a:lnTo>
                  <a:pt x="3824" y="574"/>
                </a:lnTo>
                <a:lnTo>
                  <a:pt x="3840" y="570"/>
                </a:lnTo>
                <a:lnTo>
                  <a:pt x="3860" y="567"/>
                </a:lnTo>
                <a:lnTo>
                  <a:pt x="3882" y="563"/>
                </a:lnTo>
                <a:lnTo>
                  <a:pt x="3897" y="558"/>
                </a:lnTo>
                <a:lnTo>
                  <a:pt x="3909" y="550"/>
                </a:lnTo>
                <a:lnTo>
                  <a:pt x="3924" y="545"/>
                </a:lnTo>
                <a:lnTo>
                  <a:pt x="3944" y="543"/>
                </a:lnTo>
                <a:lnTo>
                  <a:pt x="3944" y="583"/>
                </a:lnTo>
                <a:lnTo>
                  <a:pt x="3964" y="581"/>
                </a:lnTo>
                <a:lnTo>
                  <a:pt x="3980" y="580"/>
                </a:lnTo>
                <a:lnTo>
                  <a:pt x="3995" y="578"/>
                </a:lnTo>
                <a:lnTo>
                  <a:pt x="4013" y="576"/>
                </a:lnTo>
                <a:lnTo>
                  <a:pt x="4017" y="587"/>
                </a:lnTo>
                <a:lnTo>
                  <a:pt x="4022" y="603"/>
                </a:lnTo>
                <a:lnTo>
                  <a:pt x="4029" y="616"/>
                </a:lnTo>
                <a:lnTo>
                  <a:pt x="4037" y="621"/>
                </a:lnTo>
                <a:lnTo>
                  <a:pt x="4048" y="625"/>
                </a:lnTo>
                <a:lnTo>
                  <a:pt x="4058" y="630"/>
                </a:lnTo>
                <a:lnTo>
                  <a:pt x="4069" y="636"/>
                </a:lnTo>
                <a:lnTo>
                  <a:pt x="4077" y="643"/>
                </a:lnTo>
                <a:lnTo>
                  <a:pt x="4082" y="656"/>
                </a:lnTo>
                <a:lnTo>
                  <a:pt x="4066" y="660"/>
                </a:lnTo>
                <a:lnTo>
                  <a:pt x="4046" y="660"/>
                </a:lnTo>
                <a:lnTo>
                  <a:pt x="4024" y="660"/>
                </a:lnTo>
                <a:lnTo>
                  <a:pt x="4004" y="660"/>
                </a:lnTo>
                <a:lnTo>
                  <a:pt x="4004" y="680"/>
                </a:lnTo>
                <a:lnTo>
                  <a:pt x="4048" y="700"/>
                </a:lnTo>
                <a:lnTo>
                  <a:pt x="4093" y="716"/>
                </a:lnTo>
                <a:lnTo>
                  <a:pt x="4142" y="729"/>
                </a:lnTo>
                <a:lnTo>
                  <a:pt x="4146" y="740"/>
                </a:lnTo>
                <a:lnTo>
                  <a:pt x="4149" y="747"/>
                </a:lnTo>
                <a:lnTo>
                  <a:pt x="4151" y="756"/>
                </a:lnTo>
                <a:lnTo>
                  <a:pt x="4155" y="769"/>
                </a:lnTo>
                <a:lnTo>
                  <a:pt x="4151" y="770"/>
                </a:lnTo>
                <a:lnTo>
                  <a:pt x="4149" y="772"/>
                </a:lnTo>
                <a:lnTo>
                  <a:pt x="4149" y="774"/>
                </a:lnTo>
                <a:lnTo>
                  <a:pt x="4148" y="776"/>
                </a:lnTo>
                <a:lnTo>
                  <a:pt x="4148" y="778"/>
                </a:lnTo>
                <a:lnTo>
                  <a:pt x="4146" y="781"/>
                </a:lnTo>
                <a:lnTo>
                  <a:pt x="4157" y="794"/>
                </a:lnTo>
                <a:lnTo>
                  <a:pt x="4164" y="810"/>
                </a:lnTo>
                <a:lnTo>
                  <a:pt x="4168" y="830"/>
                </a:lnTo>
                <a:lnTo>
                  <a:pt x="4169" y="852"/>
                </a:lnTo>
                <a:lnTo>
                  <a:pt x="4169" y="874"/>
                </a:lnTo>
                <a:lnTo>
                  <a:pt x="4158" y="874"/>
                </a:lnTo>
                <a:lnTo>
                  <a:pt x="4153" y="887"/>
                </a:lnTo>
                <a:lnTo>
                  <a:pt x="4151" y="901"/>
                </a:lnTo>
                <a:lnTo>
                  <a:pt x="4146" y="914"/>
                </a:lnTo>
                <a:lnTo>
                  <a:pt x="4138" y="921"/>
                </a:lnTo>
                <a:lnTo>
                  <a:pt x="4133" y="927"/>
                </a:lnTo>
                <a:lnTo>
                  <a:pt x="4128" y="929"/>
                </a:lnTo>
                <a:lnTo>
                  <a:pt x="4124" y="934"/>
                </a:lnTo>
                <a:lnTo>
                  <a:pt x="4122" y="943"/>
                </a:lnTo>
                <a:lnTo>
                  <a:pt x="4120" y="960"/>
                </a:lnTo>
                <a:lnTo>
                  <a:pt x="4126" y="960"/>
                </a:lnTo>
                <a:lnTo>
                  <a:pt x="4129" y="961"/>
                </a:lnTo>
                <a:lnTo>
                  <a:pt x="4135" y="961"/>
                </a:lnTo>
                <a:lnTo>
                  <a:pt x="4140" y="963"/>
                </a:lnTo>
                <a:lnTo>
                  <a:pt x="4157" y="940"/>
                </a:lnTo>
                <a:lnTo>
                  <a:pt x="4177" y="918"/>
                </a:lnTo>
                <a:lnTo>
                  <a:pt x="4204" y="901"/>
                </a:lnTo>
                <a:lnTo>
                  <a:pt x="4235" y="894"/>
                </a:lnTo>
                <a:lnTo>
                  <a:pt x="4240" y="901"/>
                </a:lnTo>
                <a:lnTo>
                  <a:pt x="4246" y="907"/>
                </a:lnTo>
                <a:lnTo>
                  <a:pt x="4253" y="912"/>
                </a:lnTo>
                <a:lnTo>
                  <a:pt x="4258" y="916"/>
                </a:lnTo>
                <a:lnTo>
                  <a:pt x="4262" y="923"/>
                </a:lnTo>
                <a:lnTo>
                  <a:pt x="4268" y="936"/>
                </a:lnTo>
                <a:lnTo>
                  <a:pt x="4268" y="950"/>
                </a:lnTo>
                <a:lnTo>
                  <a:pt x="4271" y="967"/>
                </a:lnTo>
                <a:lnTo>
                  <a:pt x="4275" y="981"/>
                </a:lnTo>
                <a:lnTo>
                  <a:pt x="4282" y="1000"/>
                </a:lnTo>
                <a:lnTo>
                  <a:pt x="4288" y="1018"/>
                </a:lnTo>
                <a:lnTo>
                  <a:pt x="4295" y="1032"/>
                </a:lnTo>
                <a:lnTo>
                  <a:pt x="4302" y="1032"/>
                </a:lnTo>
                <a:lnTo>
                  <a:pt x="4306" y="1041"/>
                </a:lnTo>
                <a:lnTo>
                  <a:pt x="4306" y="1056"/>
                </a:lnTo>
                <a:lnTo>
                  <a:pt x="4304" y="1072"/>
                </a:lnTo>
                <a:lnTo>
                  <a:pt x="4300" y="1085"/>
                </a:lnTo>
                <a:lnTo>
                  <a:pt x="4298" y="1092"/>
                </a:lnTo>
                <a:lnTo>
                  <a:pt x="4297" y="1100"/>
                </a:lnTo>
                <a:lnTo>
                  <a:pt x="4293" y="1105"/>
                </a:lnTo>
                <a:lnTo>
                  <a:pt x="4289" y="1109"/>
                </a:lnTo>
                <a:lnTo>
                  <a:pt x="4282" y="1110"/>
                </a:lnTo>
                <a:lnTo>
                  <a:pt x="4275" y="1112"/>
                </a:lnTo>
                <a:lnTo>
                  <a:pt x="4273" y="1109"/>
                </a:lnTo>
                <a:lnTo>
                  <a:pt x="4273" y="1105"/>
                </a:lnTo>
                <a:lnTo>
                  <a:pt x="4273" y="1103"/>
                </a:lnTo>
                <a:lnTo>
                  <a:pt x="4271" y="1101"/>
                </a:lnTo>
                <a:lnTo>
                  <a:pt x="4269" y="1100"/>
                </a:lnTo>
                <a:lnTo>
                  <a:pt x="4269" y="1109"/>
                </a:lnTo>
                <a:lnTo>
                  <a:pt x="4268" y="1112"/>
                </a:lnTo>
                <a:lnTo>
                  <a:pt x="4262" y="1116"/>
                </a:lnTo>
                <a:lnTo>
                  <a:pt x="4258" y="1120"/>
                </a:lnTo>
                <a:lnTo>
                  <a:pt x="4253" y="1123"/>
                </a:lnTo>
                <a:lnTo>
                  <a:pt x="4249" y="1129"/>
                </a:lnTo>
                <a:lnTo>
                  <a:pt x="4229" y="1145"/>
                </a:lnTo>
                <a:lnTo>
                  <a:pt x="4229" y="1185"/>
                </a:lnTo>
                <a:lnTo>
                  <a:pt x="4224" y="1194"/>
                </a:lnTo>
                <a:lnTo>
                  <a:pt x="4218" y="1201"/>
                </a:lnTo>
                <a:lnTo>
                  <a:pt x="4213" y="1210"/>
                </a:lnTo>
                <a:lnTo>
                  <a:pt x="4209" y="1225"/>
                </a:lnTo>
                <a:lnTo>
                  <a:pt x="4233" y="1229"/>
                </a:lnTo>
                <a:lnTo>
                  <a:pt x="4251" y="1234"/>
                </a:lnTo>
                <a:lnTo>
                  <a:pt x="4269" y="1240"/>
                </a:lnTo>
                <a:lnTo>
                  <a:pt x="4288" y="1245"/>
                </a:lnTo>
                <a:lnTo>
                  <a:pt x="4309" y="1249"/>
                </a:lnTo>
                <a:lnTo>
                  <a:pt x="4322" y="1240"/>
                </a:lnTo>
                <a:lnTo>
                  <a:pt x="4333" y="1234"/>
                </a:lnTo>
                <a:lnTo>
                  <a:pt x="4342" y="1234"/>
                </a:lnTo>
                <a:lnTo>
                  <a:pt x="4351" y="1234"/>
                </a:lnTo>
                <a:lnTo>
                  <a:pt x="4362" y="1234"/>
                </a:lnTo>
                <a:lnTo>
                  <a:pt x="4375" y="1229"/>
                </a:lnTo>
                <a:lnTo>
                  <a:pt x="4389" y="1218"/>
                </a:lnTo>
                <a:lnTo>
                  <a:pt x="4404" y="1200"/>
                </a:lnTo>
                <a:lnTo>
                  <a:pt x="4417" y="1183"/>
                </a:lnTo>
                <a:lnTo>
                  <a:pt x="4433" y="1169"/>
                </a:lnTo>
                <a:lnTo>
                  <a:pt x="4464" y="1152"/>
                </a:lnTo>
                <a:lnTo>
                  <a:pt x="4497" y="1132"/>
                </a:lnTo>
                <a:lnTo>
                  <a:pt x="4531" y="1110"/>
                </a:lnTo>
                <a:lnTo>
                  <a:pt x="4562" y="1087"/>
                </a:lnTo>
                <a:lnTo>
                  <a:pt x="4591" y="1061"/>
                </a:lnTo>
                <a:lnTo>
                  <a:pt x="4613" y="1032"/>
                </a:lnTo>
                <a:lnTo>
                  <a:pt x="4629" y="1000"/>
                </a:lnTo>
                <a:lnTo>
                  <a:pt x="4626" y="996"/>
                </a:lnTo>
                <a:lnTo>
                  <a:pt x="4624" y="990"/>
                </a:lnTo>
                <a:lnTo>
                  <a:pt x="4622" y="983"/>
                </a:lnTo>
                <a:lnTo>
                  <a:pt x="4620" y="976"/>
                </a:lnTo>
                <a:lnTo>
                  <a:pt x="4604" y="976"/>
                </a:lnTo>
                <a:lnTo>
                  <a:pt x="4600" y="940"/>
                </a:lnTo>
                <a:lnTo>
                  <a:pt x="4624" y="927"/>
                </a:lnTo>
                <a:lnTo>
                  <a:pt x="4648" y="916"/>
                </a:lnTo>
                <a:lnTo>
                  <a:pt x="4669" y="910"/>
                </a:lnTo>
                <a:lnTo>
                  <a:pt x="4695" y="907"/>
                </a:lnTo>
                <a:lnTo>
                  <a:pt x="4722" y="907"/>
                </a:lnTo>
                <a:lnTo>
                  <a:pt x="4755" y="912"/>
                </a:lnTo>
                <a:lnTo>
                  <a:pt x="4771" y="905"/>
                </a:lnTo>
                <a:lnTo>
                  <a:pt x="4784" y="900"/>
                </a:lnTo>
                <a:lnTo>
                  <a:pt x="4798" y="896"/>
                </a:lnTo>
                <a:lnTo>
                  <a:pt x="4817" y="896"/>
                </a:lnTo>
                <a:lnTo>
                  <a:pt x="4831" y="876"/>
                </a:lnTo>
                <a:lnTo>
                  <a:pt x="4848" y="852"/>
                </a:lnTo>
                <a:lnTo>
                  <a:pt x="4860" y="827"/>
                </a:lnTo>
                <a:lnTo>
                  <a:pt x="4866" y="800"/>
                </a:lnTo>
                <a:lnTo>
                  <a:pt x="4858" y="789"/>
                </a:lnTo>
                <a:lnTo>
                  <a:pt x="4851" y="776"/>
                </a:lnTo>
                <a:lnTo>
                  <a:pt x="4846" y="760"/>
                </a:lnTo>
                <a:lnTo>
                  <a:pt x="4842" y="743"/>
                </a:lnTo>
                <a:lnTo>
                  <a:pt x="4862" y="725"/>
                </a:lnTo>
                <a:lnTo>
                  <a:pt x="4877" y="705"/>
                </a:lnTo>
                <a:lnTo>
                  <a:pt x="4889" y="683"/>
                </a:lnTo>
                <a:lnTo>
                  <a:pt x="4900" y="660"/>
                </a:lnTo>
                <a:lnTo>
                  <a:pt x="4913" y="636"/>
                </a:lnTo>
                <a:lnTo>
                  <a:pt x="4929" y="614"/>
                </a:lnTo>
                <a:lnTo>
                  <a:pt x="4949" y="598"/>
                </a:lnTo>
                <a:lnTo>
                  <a:pt x="4968" y="589"/>
                </a:lnTo>
                <a:lnTo>
                  <a:pt x="4989" y="583"/>
                </a:lnTo>
                <a:lnTo>
                  <a:pt x="5013" y="581"/>
                </a:lnTo>
                <a:lnTo>
                  <a:pt x="5037" y="578"/>
                </a:lnTo>
                <a:lnTo>
                  <a:pt x="5060" y="572"/>
                </a:lnTo>
                <a:lnTo>
                  <a:pt x="5126" y="550"/>
                </a:lnTo>
                <a:lnTo>
                  <a:pt x="5191" y="532"/>
                </a:lnTo>
                <a:lnTo>
                  <a:pt x="5262" y="516"/>
                </a:lnTo>
                <a:lnTo>
                  <a:pt x="5262" y="480"/>
                </a:lnTo>
                <a:lnTo>
                  <a:pt x="5275" y="478"/>
                </a:lnTo>
                <a:lnTo>
                  <a:pt x="5286" y="474"/>
                </a:lnTo>
                <a:lnTo>
                  <a:pt x="5295" y="467"/>
                </a:lnTo>
                <a:lnTo>
                  <a:pt x="5298" y="456"/>
                </a:lnTo>
                <a:lnTo>
                  <a:pt x="5302" y="454"/>
                </a:lnTo>
                <a:lnTo>
                  <a:pt x="5304" y="454"/>
                </a:lnTo>
                <a:lnTo>
                  <a:pt x="5308" y="456"/>
                </a:lnTo>
                <a:lnTo>
                  <a:pt x="5309" y="456"/>
                </a:lnTo>
                <a:lnTo>
                  <a:pt x="5311" y="458"/>
                </a:lnTo>
                <a:lnTo>
                  <a:pt x="5315" y="456"/>
                </a:lnTo>
                <a:lnTo>
                  <a:pt x="5313" y="440"/>
                </a:lnTo>
                <a:lnTo>
                  <a:pt x="5320" y="423"/>
                </a:lnTo>
                <a:lnTo>
                  <a:pt x="5329" y="405"/>
                </a:lnTo>
                <a:lnTo>
                  <a:pt x="5337" y="387"/>
                </a:lnTo>
                <a:lnTo>
                  <a:pt x="5335" y="376"/>
                </a:lnTo>
                <a:lnTo>
                  <a:pt x="5333" y="361"/>
                </a:lnTo>
                <a:lnTo>
                  <a:pt x="5331" y="343"/>
                </a:lnTo>
                <a:lnTo>
                  <a:pt x="5331" y="325"/>
                </a:lnTo>
                <a:lnTo>
                  <a:pt x="5333" y="309"/>
                </a:lnTo>
                <a:lnTo>
                  <a:pt x="5333" y="307"/>
                </a:lnTo>
                <a:lnTo>
                  <a:pt x="5337" y="305"/>
                </a:lnTo>
                <a:lnTo>
                  <a:pt x="5338" y="301"/>
                </a:lnTo>
                <a:lnTo>
                  <a:pt x="5342" y="298"/>
                </a:lnTo>
                <a:lnTo>
                  <a:pt x="5344" y="296"/>
                </a:lnTo>
                <a:lnTo>
                  <a:pt x="5346" y="294"/>
                </a:lnTo>
                <a:lnTo>
                  <a:pt x="5344" y="281"/>
                </a:lnTo>
                <a:lnTo>
                  <a:pt x="5338" y="267"/>
                </a:lnTo>
                <a:lnTo>
                  <a:pt x="5337" y="252"/>
                </a:lnTo>
                <a:lnTo>
                  <a:pt x="5344" y="232"/>
                </a:lnTo>
                <a:lnTo>
                  <a:pt x="5353" y="212"/>
                </a:lnTo>
                <a:lnTo>
                  <a:pt x="5362" y="196"/>
                </a:lnTo>
                <a:lnTo>
                  <a:pt x="5368" y="181"/>
                </a:lnTo>
                <a:lnTo>
                  <a:pt x="5369" y="169"/>
                </a:lnTo>
                <a:lnTo>
                  <a:pt x="5371" y="156"/>
                </a:lnTo>
                <a:lnTo>
                  <a:pt x="5377" y="145"/>
                </a:lnTo>
                <a:lnTo>
                  <a:pt x="5384" y="136"/>
                </a:lnTo>
                <a:lnTo>
                  <a:pt x="5395" y="130"/>
                </a:lnTo>
                <a:lnTo>
                  <a:pt x="5400" y="129"/>
                </a:lnTo>
                <a:lnTo>
                  <a:pt x="5406" y="129"/>
                </a:lnTo>
                <a:lnTo>
                  <a:pt x="5411" y="129"/>
                </a:lnTo>
                <a:lnTo>
                  <a:pt x="5418" y="127"/>
                </a:lnTo>
                <a:lnTo>
                  <a:pt x="5424" y="127"/>
                </a:lnTo>
                <a:lnTo>
                  <a:pt x="5426" y="132"/>
                </a:lnTo>
                <a:lnTo>
                  <a:pt x="5426" y="136"/>
                </a:lnTo>
                <a:lnTo>
                  <a:pt x="5424" y="141"/>
                </a:lnTo>
                <a:lnTo>
                  <a:pt x="5424" y="145"/>
                </a:lnTo>
                <a:lnTo>
                  <a:pt x="5424" y="149"/>
                </a:lnTo>
                <a:lnTo>
                  <a:pt x="5424" y="150"/>
                </a:lnTo>
                <a:lnTo>
                  <a:pt x="5428" y="154"/>
                </a:lnTo>
                <a:lnTo>
                  <a:pt x="5433" y="156"/>
                </a:lnTo>
                <a:lnTo>
                  <a:pt x="5451" y="138"/>
                </a:lnTo>
                <a:lnTo>
                  <a:pt x="5478" y="125"/>
                </a:lnTo>
                <a:lnTo>
                  <a:pt x="5509" y="118"/>
                </a:lnTo>
                <a:lnTo>
                  <a:pt x="5522" y="125"/>
                </a:lnTo>
                <a:lnTo>
                  <a:pt x="5537" y="132"/>
                </a:lnTo>
                <a:lnTo>
                  <a:pt x="5551" y="140"/>
                </a:lnTo>
                <a:lnTo>
                  <a:pt x="5558" y="150"/>
                </a:lnTo>
                <a:lnTo>
                  <a:pt x="5573" y="178"/>
                </a:lnTo>
                <a:lnTo>
                  <a:pt x="5584" y="209"/>
                </a:lnTo>
                <a:lnTo>
                  <a:pt x="5595" y="241"/>
                </a:lnTo>
                <a:lnTo>
                  <a:pt x="5604" y="269"/>
                </a:lnTo>
                <a:lnTo>
                  <a:pt x="5606" y="283"/>
                </a:lnTo>
                <a:lnTo>
                  <a:pt x="5608" y="298"/>
                </a:lnTo>
                <a:lnTo>
                  <a:pt x="5611" y="312"/>
                </a:lnTo>
                <a:lnTo>
                  <a:pt x="5618" y="321"/>
                </a:lnTo>
                <a:lnTo>
                  <a:pt x="5629" y="325"/>
                </a:lnTo>
                <a:lnTo>
                  <a:pt x="5642" y="327"/>
                </a:lnTo>
                <a:lnTo>
                  <a:pt x="5651" y="330"/>
                </a:lnTo>
                <a:lnTo>
                  <a:pt x="5658" y="345"/>
                </a:lnTo>
                <a:lnTo>
                  <a:pt x="5662" y="363"/>
                </a:lnTo>
                <a:lnTo>
                  <a:pt x="5668" y="380"/>
                </a:lnTo>
                <a:lnTo>
                  <a:pt x="5673" y="378"/>
                </a:lnTo>
                <a:lnTo>
                  <a:pt x="5678" y="376"/>
                </a:lnTo>
                <a:lnTo>
                  <a:pt x="5684" y="376"/>
                </a:lnTo>
                <a:lnTo>
                  <a:pt x="5693" y="374"/>
                </a:lnTo>
                <a:lnTo>
                  <a:pt x="5697" y="381"/>
                </a:lnTo>
                <a:lnTo>
                  <a:pt x="5702" y="387"/>
                </a:lnTo>
                <a:lnTo>
                  <a:pt x="5708" y="392"/>
                </a:lnTo>
                <a:lnTo>
                  <a:pt x="5717" y="396"/>
                </a:lnTo>
                <a:lnTo>
                  <a:pt x="5717" y="409"/>
                </a:lnTo>
                <a:lnTo>
                  <a:pt x="5718" y="423"/>
                </a:lnTo>
                <a:lnTo>
                  <a:pt x="5720" y="443"/>
                </a:lnTo>
                <a:lnTo>
                  <a:pt x="5704" y="454"/>
                </a:lnTo>
                <a:lnTo>
                  <a:pt x="5686" y="469"/>
                </a:lnTo>
                <a:lnTo>
                  <a:pt x="5668" y="483"/>
                </a:lnTo>
                <a:lnTo>
                  <a:pt x="5653" y="501"/>
                </a:lnTo>
                <a:lnTo>
                  <a:pt x="5646" y="521"/>
                </a:lnTo>
                <a:lnTo>
                  <a:pt x="5633" y="520"/>
                </a:lnTo>
                <a:lnTo>
                  <a:pt x="5624" y="516"/>
                </a:lnTo>
                <a:lnTo>
                  <a:pt x="5613" y="512"/>
                </a:lnTo>
                <a:lnTo>
                  <a:pt x="5609" y="516"/>
                </a:lnTo>
                <a:lnTo>
                  <a:pt x="5606" y="520"/>
                </a:lnTo>
                <a:lnTo>
                  <a:pt x="5600" y="521"/>
                </a:lnTo>
                <a:lnTo>
                  <a:pt x="5597" y="525"/>
                </a:lnTo>
                <a:lnTo>
                  <a:pt x="5600" y="530"/>
                </a:lnTo>
                <a:lnTo>
                  <a:pt x="5602" y="536"/>
                </a:lnTo>
                <a:lnTo>
                  <a:pt x="5604" y="541"/>
                </a:lnTo>
                <a:lnTo>
                  <a:pt x="5604" y="549"/>
                </a:lnTo>
                <a:lnTo>
                  <a:pt x="5560" y="545"/>
                </a:lnTo>
                <a:lnTo>
                  <a:pt x="5558" y="561"/>
                </a:lnTo>
                <a:lnTo>
                  <a:pt x="5558" y="576"/>
                </a:lnTo>
                <a:lnTo>
                  <a:pt x="5558" y="594"/>
                </a:lnTo>
                <a:lnTo>
                  <a:pt x="5555" y="598"/>
                </a:lnTo>
                <a:lnTo>
                  <a:pt x="5551" y="600"/>
                </a:lnTo>
                <a:lnTo>
                  <a:pt x="5548" y="603"/>
                </a:lnTo>
                <a:lnTo>
                  <a:pt x="5546" y="605"/>
                </a:lnTo>
                <a:lnTo>
                  <a:pt x="5540" y="609"/>
                </a:lnTo>
                <a:lnTo>
                  <a:pt x="5535" y="610"/>
                </a:lnTo>
                <a:lnTo>
                  <a:pt x="5533" y="609"/>
                </a:lnTo>
                <a:lnTo>
                  <a:pt x="5531" y="609"/>
                </a:lnTo>
                <a:lnTo>
                  <a:pt x="5531" y="607"/>
                </a:lnTo>
                <a:lnTo>
                  <a:pt x="5529" y="607"/>
                </a:lnTo>
                <a:lnTo>
                  <a:pt x="5526" y="605"/>
                </a:lnTo>
                <a:lnTo>
                  <a:pt x="5524" y="621"/>
                </a:lnTo>
                <a:lnTo>
                  <a:pt x="5517" y="632"/>
                </a:lnTo>
                <a:lnTo>
                  <a:pt x="5509" y="640"/>
                </a:lnTo>
                <a:lnTo>
                  <a:pt x="5502" y="649"/>
                </a:lnTo>
                <a:lnTo>
                  <a:pt x="5493" y="658"/>
                </a:lnTo>
                <a:lnTo>
                  <a:pt x="5484" y="656"/>
                </a:lnTo>
                <a:lnTo>
                  <a:pt x="5478" y="656"/>
                </a:lnTo>
                <a:lnTo>
                  <a:pt x="5471" y="656"/>
                </a:lnTo>
                <a:lnTo>
                  <a:pt x="5460" y="654"/>
                </a:lnTo>
                <a:lnTo>
                  <a:pt x="5460" y="667"/>
                </a:lnTo>
                <a:lnTo>
                  <a:pt x="5462" y="678"/>
                </a:lnTo>
                <a:lnTo>
                  <a:pt x="5458" y="694"/>
                </a:lnTo>
                <a:lnTo>
                  <a:pt x="5453" y="714"/>
                </a:lnTo>
                <a:lnTo>
                  <a:pt x="5446" y="736"/>
                </a:lnTo>
                <a:lnTo>
                  <a:pt x="5440" y="761"/>
                </a:lnTo>
                <a:lnTo>
                  <a:pt x="5437" y="785"/>
                </a:lnTo>
                <a:lnTo>
                  <a:pt x="5438" y="809"/>
                </a:lnTo>
                <a:lnTo>
                  <a:pt x="5462" y="809"/>
                </a:lnTo>
                <a:lnTo>
                  <a:pt x="5462" y="829"/>
                </a:lnTo>
                <a:lnTo>
                  <a:pt x="5457" y="830"/>
                </a:lnTo>
                <a:lnTo>
                  <a:pt x="5451" y="834"/>
                </a:lnTo>
                <a:lnTo>
                  <a:pt x="5446" y="838"/>
                </a:lnTo>
                <a:lnTo>
                  <a:pt x="5442" y="841"/>
                </a:lnTo>
                <a:lnTo>
                  <a:pt x="5438" y="845"/>
                </a:lnTo>
                <a:lnTo>
                  <a:pt x="5438" y="869"/>
                </a:lnTo>
                <a:lnTo>
                  <a:pt x="5455" y="869"/>
                </a:lnTo>
                <a:lnTo>
                  <a:pt x="5466" y="876"/>
                </a:lnTo>
                <a:lnTo>
                  <a:pt x="5477" y="887"/>
                </a:lnTo>
                <a:lnTo>
                  <a:pt x="5486" y="900"/>
                </a:lnTo>
                <a:lnTo>
                  <a:pt x="5495" y="910"/>
                </a:lnTo>
                <a:lnTo>
                  <a:pt x="5508" y="921"/>
                </a:lnTo>
                <a:lnTo>
                  <a:pt x="5522" y="925"/>
                </a:lnTo>
                <a:lnTo>
                  <a:pt x="5528" y="921"/>
                </a:lnTo>
                <a:lnTo>
                  <a:pt x="5531" y="916"/>
                </a:lnTo>
                <a:lnTo>
                  <a:pt x="5533" y="912"/>
                </a:lnTo>
                <a:lnTo>
                  <a:pt x="5537" y="909"/>
                </a:lnTo>
                <a:lnTo>
                  <a:pt x="5540" y="901"/>
                </a:lnTo>
                <a:lnTo>
                  <a:pt x="5528" y="896"/>
                </a:lnTo>
                <a:lnTo>
                  <a:pt x="5517" y="890"/>
                </a:lnTo>
                <a:lnTo>
                  <a:pt x="5502" y="885"/>
                </a:lnTo>
                <a:lnTo>
                  <a:pt x="5504" y="872"/>
                </a:lnTo>
                <a:lnTo>
                  <a:pt x="5513" y="872"/>
                </a:lnTo>
                <a:lnTo>
                  <a:pt x="5520" y="872"/>
                </a:lnTo>
                <a:lnTo>
                  <a:pt x="5526" y="872"/>
                </a:lnTo>
                <a:lnTo>
                  <a:pt x="5537" y="874"/>
                </a:lnTo>
                <a:lnTo>
                  <a:pt x="5544" y="885"/>
                </a:lnTo>
                <a:lnTo>
                  <a:pt x="5553" y="896"/>
                </a:lnTo>
                <a:lnTo>
                  <a:pt x="5560" y="909"/>
                </a:lnTo>
                <a:lnTo>
                  <a:pt x="5564" y="925"/>
                </a:lnTo>
                <a:lnTo>
                  <a:pt x="5546" y="940"/>
                </a:lnTo>
                <a:lnTo>
                  <a:pt x="5526" y="952"/>
                </a:lnTo>
                <a:lnTo>
                  <a:pt x="5506" y="965"/>
                </a:lnTo>
                <a:lnTo>
                  <a:pt x="5482" y="970"/>
                </a:lnTo>
                <a:lnTo>
                  <a:pt x="5482" y="954"/>
                </a:lnTo>
                <a:lnTo>
                  <a:pt x="5478" y="954"/>
                </a:lnTo>
                <a:lnTo>
                  <a:pt x="5478" y="961"/>
                </a:lnTo>
                <a:lnTo>
                  <a:pt x="5468" y="969"/>
                </a:lnTo>
                <a:lnTo>
                  <a:pt x="5462" y="978"/>
                </a:lnTo>
                <a:lnTo>
                  <a:pt x="5455" y="985"/>
                </a:lnTo>
                <a:lnTo>
                  <a:pt x="5446" y="990"/>
                </a:lnTo>
                <a:lnTo>
                  <a:pt x="5433" y="994"/>
                </a:lnTo>
                <a:lnTo>
                  <a:pt x="5433" y="987"/>
                </a:lnTo>
                <a:lnTo>
                  <a:pt x="5429" y="983"/>
                </a:lnTo>
                <a:lnTo>
                  <a:pt x="5428" y="980"/>
                </a:lnTo>
                <a:lnTo>
                  <a:pt x="5426" y="976"/>
                </a:lnTo>
                <a:lnTo>
                  <a:pt x="5426" y="972"/>
                </a:lnTo>
                <a:lnTo>
                  <a:pt x="5424" y="967"/>
                </a:lnTo>
                <a:lnTo>
                  <a:pt x="5420" y="967"/>
                </a:lnTo>
                <a:lnTo>
                  <a:pt x="5418" y="967"/>
                </a:lnTo>
                <a:lnTo>
                  <a:pt x="5417" y="967"/>
                </a:lnTo>
                <a:lnTo>
                  <a:pt x="5415" y="969"/>
                </a:lnTo>
                <a:lnTo>
                  <a:pt x="5413" y="970"/>
                </a:lnTo>
                <a:lnTo>
                  <a:pt x="5418" y="983"/>
                </a:lnTo>
                <a:lnTo>
                  <a:pt x="5422" y="996"/>
                </a:lnTo>
                <a:lnTo>
                  <a:pt x="5420" y="1010"/>
                </a:lnTo>
                <a:lnTo>
                  <a:pt x="5386" y="1029"/>
                </a:lnTo>
                <a:lnTo>
                  <a:pt x="5349" y="1047"/>
                </a:lnTo>
                <a:lnTo>
                  <a:pt x="5311" y="1069"/>
                </a:lnTo>
                <a:lnTo>
                  <a:pt x="5275" y="1090"/>
                </a:lnTo>
                <a:lnTo>
                  <a:pt x="5242" y="1116"/>
                </a:lnTo>
                <a:lnTo>
                  <a:pt x="5218" y="1143"/>
                </a:lnTo>
                <a:lnTo>
                  <a:pt x="5215" y="1167"/>
                </a:lnTo>
                <a:lnTo>
                  <a:pt x="5206" y="1176"/>
                </a:lnTo>
                <a:lnTo>
                  <a:pt x="5197" y="1183"/>
                </a:lnTo>
                <a:lnTo>
                  <a:pt x="5188" y="1189"/>
                </a:lnTo>
                <a:lnTo>
                  <a:pt x="5180" y="1200"/>
                </a:lnTo>
                <a:lnTo>
                  <a:pt x="5177" y="1216"/>
                </a:lnTo>
                <a:lnTo>
                  <a:pt x="5209" y="1216"/>
                </a:lnTo>
                <a:lnTo>
                  <a:pt x="5209" y="1223"/>
                </a:lnTo>
                <a:lnTo>
                  <a:pt x="5213" y="1234"/>
                </a:lnTo>
                <a:lnTo>
                  <a:pt x="5213" y="1249"/>
                </a:lnTo>
                <a:lnTo>
                  <a:pt x="5213" y="1263"/>
                </a:lnTo>
                <a:lnTo>
                  <a:pt x="5215" y="1290"/>
                </a:lnTo>
                <a:lnTo>
                  <a:pt x="5217" y="1312"/>
                </a:lnTo>
                <a:lnTo>
                  <a:pt x="5213" y="1332"/>
                </a:lnTo>
                <a:lnTo>
                  <a:pt x="5208" y="1345"/>
                </a:lnTo>
                <a:lnTo>
                  <a:pt x="5200" y="1354"/>
                </a:lnTo>
                <a:lnTo>
                  <a:pt x="5197" y="1367"/>
                </a:lnTo>
                <a:lnTo>
                  <a:pt x="5193" y="1385"/>
                </a:lnTo>
                <a:lnTo>
                  <a:pt x="5188" y="1385"/>
                </a:lnTo>
                <a:lnTo>
                  <a:pt x="5186" y="1387"/>
                </a:lnTo>
                <a:lnTo>
                  <a:pt x="5184" y="1387"/>
                </a:lnTo>
                <a:lnTo>
                  <a:pt x="5184" y="1387"/>
                </a:lnTo>
                <a:lnTo>
                  <a:pt x="5182" y="1387"/>
                </a:lnTo>
                <a:lnTo>
                  <a:pt x="5182" y="1389"/>
                </a:lnTo>
                <a:lnTo>
                  <a:pt x="5180" y="1392"/>
                </a:lnTo>
                <a:lnTo>
                  <a:pt x="5182" y="1401"/>
                </a:lnTo>
                <a:lnTo>
                  <a:pt x="5178" y="1414"/>
                </a:lnTo>
                <a:lnTo>
                  <a:pt x="5173" y="1427"/>
                </a:lnTo>
                <a:lnTo>
                  <a:pt x="5164" y="1440"/>
                </a:lnTo>
                <a:lnTo>
                  <a:pt x="5153" y="1449"/>
                </a:lnTo>
                <a:lnTo>
                  <a:pt x="5142" y="1452"/>
                </a:lnTo>
                <a:lnTo>
                  <a:pt x="5142" y="1449"/>
                </a:lnTo>
                <a:lnTo>
                  <a:pt x="5138" y="1449"/>
                </a:lnTo>
                <a:lnTo>
                  <a:pt x="5140" y="1434"/>
                </a:lnTo>
                <a:lnTo>
                  <a:pt x="5138" y="1425"/>
                </a:lnTo>
                <a:lnTo>
                  <a:pt x="5131" y="1418"/>
                </a:lnTo>
                <a:lnTo>
                  <a:pt x="5120" y="1421"/>
                </a:lnTo>
                <a:lnTo>
                  <a:pt x="5113" y="1421"/>
                </a:lnTo>
                <a:lnTo>
                  <a:pt x="5104" y="1416"/>
                </a:lnTo>
                <a:lnTo>
                  <a:pt x="5095" y="1409"/>
                </a:lnTo>
                <a:lnTo>
                  <a:pt x="5095" y="1412"/>
                </a:lnTo>
                <a:lnTo>
                  <a:pt x="5102" y="1425"/>
                </a:lnTo>
                <a:lnTo>
                  <a:pt x="5108" y="1438"/>
                </a:lnTo>
                <a:lnTo>
                  <a:pt x="5115" y="1449"/>
                </a:lnTo>
                <a:lnTo>
                  <a:pt x="5126" y="1458"/>
                </a:lnTo>
                <a:lnTo>
                  <a:pt x="5131" y="1460"/>
                </a:lnTo>
                <a:lnTo>
                  <a:pt x="5137" y="1461"/>
                </a:lnTo>
                <a:lnTo>
                  <a:pt x="5142" y="1463"/>
                </a:lnTo>
                <a:lnTo>
                  <a:pt x="5148" y="1465"/>
                </a:lnTo>
                <a:lnTo>
                  <a:pt x="5148" y="1481"/>
                </a:lnTo>
                <a:lnTo>
                  <a:pt x="5149" y="1490"/>
                </a:lnTo>
                <a:lnTo>
                  <a:pt x="5151" y="1496"/>
                </a:lnTo>
                <a:lnTo>
                  <a:pt x="5155" y="1500"/>
                </a:lnTo>
                <a:lnTo>
                  <a:pt x="5158" y="1505"/>
                </a:lnTo>
                <a:lnTo>
                  <a:pt x="5162" y="1518"/>
                </a:lnTo>
                <a:lnTo>
                  <a:pt x="5158" y="1518"/>
                </a:lnTo>
                <a:lnTo>
                  <a:pt x="5155" y="1520"/>
                </a:lnTo>
                <a:lnTo>
                  <a:pt x="5155" y="1520"/>
                </a:lnTo>
                <a:lnTo>
                  <a:pt x="5153" y="1520"/>
                </a:lnTo>
                <a:lnTo>
                  <a:pt x="5153" y="1520"/>
                </a:lnTo>
                <a:lnTo>
                  <a:pt x="5153" y="1521"/>
                </a:lnTo>
                <a:lnTo>
                  <a:pt x="5151" y="1525"/>
                </a:lnTo>
                <a:lnTo>
                  <a:pt x="5151" y="1529"/>
                </a:lnTo>
                <a:lnTo>
                  <a:pt x="5153" y="1532"/>
                </a:lnTo>
                <a:lnTo>
                  <a:pt x="5155" y="1538"/>
                </a:lnTo>
                <a:lnTo>
                  <a:pt x="5155" y="1545"/>
                </a:lnTo>
                <a:lnTo>
                  <a:pt x="5155" y="1550"/>
                </a:lnTo>
                <a:lnTo>
                  <a:pt x="5151" y="1554"/>
                </a:lnTo>
                <a:lnTo>
                  <a:pt x="5148" y="1558"/>
                </a:lnTo>
                <a:lnTo>
                  <a:pt x="5144" y="1561"/>
                </a:lnTo>
                <a:lnTo>
                  <a:pt x="5140" y="1567"/>
                </a:lnTo>
                <a:lnTo>
                  <a:pt x="5137" y="1570"/>
                </a:lnTo>
                <a:lnTo>
                  <a:pt x="5133" y="1574"/>
                </a:lnTo>
                <a:lnTo>
                  <a:pt x="5129" y="1589"/>
                </a:lnTo>
                <a:lnTo>
                  <a:pt x="5128" y="1609"/>
                </a:lnTo>
                <a:lnTo>
                  <a:pt x="5126" y="1630"/>
                </a:lnTo>
                <a:lnTo>
                  <a:pt x="5124" y="1650"/>
                </a:lnTo>
                <a:lnTo>
                  <a:pt x="5120" y="1667"/>
                </a:lnTo>
                <a:lnTo>
                  <a:pt x="5108" y="1667"/>
                </a:lnTo>
                <a:lnTo>
                  <a:pt x="5108" y="1683"/>
                </a:lnTo>
                <a:lnTo>
                  <a:pt x="5106" y="1700"/>
                </a:lnTo>
                <a:lnTo>
                  <a:pt x="5100" y="1714"/>
                </a:lnTo>
                <a:lnTo>
                  <a:pt x="5098" y="1716"/>
                </a:lnTo>
                <a:lnTo>
                  <a:pt x="5097" y="1716"/>
                </a:lnTo>
                <a:lnTo>
                  <a:pt x="5095" y="1718"/>
                </a:lnTo>
                <a:lnTo>
                  <a:pt x="5091" y="1718"/>
                </a:lnTo>
                <a:lnTo>
                  <a:pt x="5088" y="1718"/>
                </a:lnTo>
                <a:lnTo>
                  <a:pt x="5082" y="1703"/>
                </a:lnTo>
                <a:lnTo>
                  <a:pt x="5078" y="1689"/>
                </a:lnTo>
                <a:lnTo>
                  <a:pt x="5077" y="1672"/>
                </a:lnTo>
                <a:lnTo>
                  <a:pt x="5077" y="1650"/>
                </a:lnTo>
                <a:lnTo>
                  <a:pt x="5082" y="1638"/>
                </a:lnTo>
                <a:lnTo>
                  <a:pt x="5088" y="1620"/>
                </a:lnTo>
                <a:lnTo>
                  <a:pt x="5093" y="1605"/>
                </a:lnTo>
                <a:lnTo>
                  <a:pt x="5073" y="1605"/>
                </a:lnTo>
                <a:lnTo>
                  <a:pt x="5073" y="1600"/>
                </a:lnTo>
                <a:lnTo>
                  <a:pt x="5073" y="1594"/>
                </a:lnTo>
                <a:lnTo>
                  <a:pt x="5075" y="1590"/>
                </a:lnTo>
                <a:lnTo>
                  <a:pt x="5077" y="1585"/>
                </a:lnTo>
                <a:lnTo>
                  <a:pt x="5058" y="1580"/>
                </a:lnTo>
                <a:lnTo>
                  <a:pt x="5046" y="1570"/>
                </a:lnTo>
                <a:lnTo>
                  <a:pt x="5033" y="1563"/>
                </a:lnTo>
                <a:lnTo>
                  <a:pt x="5020" y="1561"/>
                </a:lnTo>
                <a:lnTo>
                  <a:pt x="5015" y="1561"/>
                </a:lnTo>
                <a:lnTo>
                  <a:pt x="5020" y="1567"/>
                </a:lnTo>
                <a:lnTo>
                  <a:pt x="5024" y="1570"/>
                </a:lnTo>
                <a:lnTo>
                  <a:pt x="5029" y="1576"/>
                </a:lnTo>
                <a:lnTo>
                  <a:pt x="5031" y="1581"/>
                </a:lnTo>
                <a:lnTo>
                  <a:pt x="5033" y="1587"/>
                </a:lnTo>
                <a:lnTo>
                  <a:pt x="5033" y="1590"/>
                </a:lnTo>
                <a:lnTo>
                  <a:pt x="5033" y="1594"/>
                </a:lnTo>
                <a:lnTo>
                  <a:pt x="5031" y="1598"/>
                </a:lnTo>
                <a:lnTo>
                  <a:pt x="5031" y="1600"/>
                </a:lnTo>
                <a:lnTo>
                  <a:pt x="5031" y="1603"/>
                </a:lnTo>
                <a:lnTo>
                  <a:pt x="5031" y="1605"/>
                </a:lnTo>
                <a:lnTo>
                  <a:pt x="5040" y="1614"/>
                </a:lnTo>
                <a:lnTo>
                  <a:pt x="5046" y="1621"/>
                </a:lnTo>
                <a:lnTo>
                  <a:pt x="5048" y="1632"/>
                </a:lnTo>
                <a:lnTo>
                  <a:pt x="5048" y="1650"/>
                </a:lnTo>
                <a:lnTo>
                  <a:pt x="5046" y="1652"/>
                </a:lnTo>
                <a:lnTo>
                  <a:pt x="5044" y="1656"/>
                </a:lnTo>
                <a:lnTo>
                  <a:pt x="5044" y="1660"/>
                </a:lnTo>
                <a:lnTo>
                  <a:pt x="5044" y="1667"/>
                </a:lnTo>
                <a:lnTo>
                  <a:pt x="5055" y="1667"/>
                </a:lnTo>
                <a:lnTo>
                  <a:pt x="5060" y="1676"/>
                </a:lnTo>
                <a:lnTo>
                  <a:pt x="5062" y="1687"/>
                </a:lnTo>
                <a:lnTo>
                  <a:pt x="5064" y="1701"/>
                </a:lnTo>
                <a:lnTo>
                  <a:pt x="5048" y="1701"/>
                </a:lnTo>
                <a:lnTo>
                  <a:pt x="5048" y="1707"/>
                </a:lnTo>
                <a:lnTo>
                  <a:pt x="5057" y="1712"/>
                </a:lnTo>
                <a:lnTo>
                  <a:pt x="5062" y="1718"/>
                </a:lnTo>
                <a:lnTo>
                  <a:pt x="5066" y="1725"/>
                </a:lnTo>
                <a:lnTo>
                  <a:pt x="5068" y="1738"/>
                </a:lnTo>
                <a:lnTo>
                  <a:pt x="5100" y="1738"/>
                </a:lnTo>
                <a:lnTo>
                  <a:pt x="5108" y="1750"/>
                </a:lnTo>
                <a:lnTo>
                  <a:pt x="5120" y="1763"/>
                </a:lnTo>
                <a:lnTo>
                  <a:pt x="5131" y="1776"/>
                </a:lnTo>
                <a:lnTo>
                  <a:pt x="5140" y="1787"/>
                </a:lnTo>
                <a:lnTo>
                  <a:pt x="5148" y="1805"/>
                </a:lnTo>
                <a:lnTo>
                  <a:pt x="5151" y="1825"/>
                </a:lnTo>
                <a:lnTo>
                  <a:pt x="5160" y="1843"/>
                </a:lnTo>
                <a:lnTo>
                  <a:pt x="5168" y="1854"/>
                </a:lnTo>
                <a:lnTo>
                  <a:pt x="5177" y="1861"/>
                </a:lnTo>
                <a:lnTo>
                  <a:pt x="5186" y="1870"/>
                </a:lnTo>
                <a:lnTo>
                  <a:pt x="5193" y="1883"/>
                </a:lnTo>
                <a:lnTo>
                  <a:pt x="5197" y="1900"/>
                </a:lnTo>
                <a:lnTo>
                  <a:pt x="5180" y="1900"/>
                </a:lnTo>
                <a:lnTo>
                  <a:pt x="5180" y="1887"/>
                </a:lnTo>
                <a:lnTo>
                  <a:pt x="5168" y="1880"/>
                </a:lnTo>
                <a:lnTo>
                  <a:pt x="5168" y="1883"/>
                </a:lnTo>
                <a:lnTo>
                  <a:pt x="5175" y="1894"/>
                </a:lnTo>
                <a:lnTo>
                  <a:pt x="5178" y="1907"/>
                </a:lnTo>
                <a:lnTo>
                  <a:pt x="5180" y="1923"/>
                </a:lnTo>
                <a:lnTo>
                  <a:pt x="5169" y="1936"/>
                </a:lnTo>
                <a:lnTo>
                  <a:pt x="5162" y="1947"/>
                </a:lnTo>
                <a:lnTo>
                  <a:pt x="5155" y="1960"/>
                </a:lnTo>
                <a:lnTo>
                  <a:pt x="5146" y="1970"/>
                </a:lnTo>
                <a:lnTo>
                  <a:pt x="5133" y="1976"/>
                </a:lnTo>
                <a:lnTo>
                  <a:pt x="5115" y="1980"/>
                </a:lnTo>
                <a:lnTo>
                  <a:pt x="5109" y="1976"/>
                </a:lnTo>
                <a:lnTo>
                  <a:pt x="5104" y="1974"/>
                </a:lnTo>
                <a:lnTo>
                  <a:pt x="5097" y="1972"/>
                </a:lnTo>
                <a:lnTo>
                  <a:pt x="5089" y="1970"/>
                </a:lnTo>
                <a:lnTo>
                  <a:pt x="5089" y="1976"/>
                </a:lnTo>
                <a:lnTo>
                  <a:pt x="5093" y="1976"/>
                </a:lnTo>
                <a:lnTo>
                  <a:pt x="5098" y="1978"/>
                </a:lnTo>
                <a:lnTo>
                  <a:pt x="5102" y="1981"/>
                </a:lnTo>
                <a:lnTo>
                  <a:pt x="5108" y="1983"/>
                </a:lnTo>
                <a:lnTo>
                  <a:pt x="5111" y="1987"/>
                </a:lnTo>
                <a:lnTo>
                  <a:pt x="5113" y="1992"/>
                </a:lnTo>
                <a:lnTo>
                  <a:pt x="5109" y="1994"/>
                </a:lnTo>
                <a:lnTo>
                  <a:pt x="5106" y="1998"/>
                </a:lnTo>
                <a:lnTo>
                  <a:pt x="5104" y="2000"/>
                </a:lnTo>
                <a:lnTo>
                  <a:pt x="5104" y="2003"/>
                </a:lnTo>
                <a:lnTo>
                  <a:pt x="5102" y="2009"/>
                </a:lnTo>
                <a:lnTo>
                  <a:pt x="5102" y="2016"/>
                </a:lnTo>
                <a:lnTo>
                  <a:pt x="5106" y="2016"/>
                </a:lnTo>
                <a:lnTo>
                  <a:pt x="5113" y="2010"/>
                </a:lnTo>
                <a:lnTo>
                  <a:pt x="5122" y="2010"/>
                </a:lnTo>
                <a:lnTo>
                  <a:pt x="5138" y="2012"/>
                </a:lnTo>
                <a:lnTo>
                  <a:pt x="5138" y="2040"/>
                </a:lnTo>
                <a:lnTo>
                  <a:pt x="5133" y="2045"/>
                </a:lnTo>
                <a:lnTo>
                  <a:pt x="5128" y="2052"/>
                </a:lnTo>
                <a:lnTo>
                  <a:pt x="5124" y="2058"/>
                </a:lnTo>
                <a:lnTo>
                  <a:pt x="5117" y="2063"/>
                </a:lnTo>
                <a:lnTo>
                  <a:pt x="5102" y="2070"/>
                </a:lnTo>
                <a:lnTo>
                  <a:pt x="5082" y="2074"/>
                </a:lnTo>
                <a:lnTo>
                  <a:pt x="5062" y="2078"/>
                </a:lnTo>
                <a:lnTo>
                  <a:pt x="5048" y="2083"/>
                </a:lnTo>
                <a:lnTo>
                  <a:pt x="5044" y="2087"/>
                </a:lnTo>
                <a:lnTo>
                  <a:pt x="5037" y="2096"/>
                </a:lnTo>
                <a:lnTo>
                  <a:pt x="5028" y="2107"/>
                </a:lnTo>
                <a:lnTo>
                  <a:pt x="5018" y="2120"/>
                </a:lnTo>
                <a:lnTo>
                  <a:pt x="5009" y="2132"/>
                </a:lnTo>
                <a:lnTo>
                  <a:pt x="5002" y="2141"/>
                </a:lnTo>
                <a:lnTo>
                  <a:pt x="4998" y="2147"/>
                </a:lnTo>
                <a:lnTo>
                  <a:pt x="4995" y="2147"/>
                </a:lnTo>
                <a:lnTo>
                  <a:pt x="4988" y="2165"/>
                </a:lnTo>
                <a:lnTo>
                  <a:pt x="4984" y="2180"/>
                </a:lnTo>
                <a:lnTo>
                  <a:pt x="4982" y="2194"/>
                </a:lnTo>
                <a:lnTo>
                  <a:pt x="4977" y="2205"/>
                </a:lnTo>
                <a:lnTo>
                  <a:pt x="4968" y="2212"/>
                </a:lnTo>
                <a:lnTo>
                  <a:pt x="4953" y="2218"/>
                </a:lnTo>
                <a:lnTo>
                  <a:pt x="4929" y="2220"/>
                </a:lnTo>
                <a:lnTo>
                  <a:pt x="4913" y="2230"/>
                </a:lnTo>
                <a:lnTo>
                  <a:pt x="4895" y="2241"/>
                </a:lnTo>
                <a:lnTo>
                  <a:pt x="4877" y="2252"/>
                </a:lnTo>
                <a:lnTo>
                  <a:pt x="4862" y="2265"/>
                </a:lnTo>
                <a:lnTo>
                  <a:pt x="4851" y="2283"/>
                </a:lnTo>
                <a:lnTo>
                  <a:pt x="4851" y="2330"/>
                </a:lnTo>
                <a:lnTo>
                  <a:pt x="4849" y="2332"/>
                </a:lnTo>
                <a:lnTo>
                  <a:pt x="4846" y="2336"/>
                </a:lnTo>
                <a:lnTo>
                  <a:pt x="4842" y="2338"/>
                </a:lnTo>
                <a:lnTo>
                  <a:pt x="4838" y="2341"/>
                </a:lnTo>
                <a:lnTo>
                  <a:pt x="4835" y="2347"/>
                </a:lnTo>
                <a:lnTo>
                  <a:pt x="4831" y="2354"/>
                </a:lnTo>
                <a:lnTo>
                  <a:pt x="4820" y="2354"/>
                </a:lnTo>
                <a:lnTo>
                  <a:pt x="4811" y="2350"/>
                </a:lnTo>
                <a:lnTo>
                  <a:pt x="4804" y="2349"/>
                </a:lnTo>
                <a:lnTo>
                  <a:pt x="4797" y="2347"/>
                </a:lnTo>
                <a:lnTo>
                  <a:pt x="4793" y="2350"/>
                </a:lnTo>
                <a:lnTo>
                  <a:pt x="4791" y="2358"/>
                </a:lnTo>
                <a:lnTo>
                  <a:pt x="4778" y="2358"/>
                </a:lnTo>
                <a:lnTo>
                  <a:pt x="4769" y="2380"/>
                </a:lnTo>
                <a:lnTo>
                  <a:pt x="4753" y="2400"/>
                </a:lnTo>
                <a:lnTo>
                  <a:pt x="4733" y="2414"/>
                </a:lnTo>
                <a:lnTo>
                  <a:pt x="4709" y="2421"/>
                </a:lnTo>
                <a:lnTo>
                  <a:pt x="4704" y="2430"/>
                </a:lnTo>
                <a:lnTo>
                  <a:pt x="4704" y="2438"/>
                </a:lnTo>
                <a:lnTo>
                  <a:pt x="4704" y="2443"/>
                </a:lnTo>
                <a:lnTo>
                  <a:pt x="4704" y="2449"/>
                </a:lnTo>
                <a:lnTo>
                  <a:pt x="4702" y="2454"/>
                </a:lnTo>
                <a:lnTo>
                  <a:pt x="4693" y="2456"/>
                </a:lnTo>
                <a:lnTo>
                  <a:pt x="4677" y="2458"/>
                </a:lnTo>
                <a:lnTo>
                  <a:pt x="4677" y="2454"/>
                </a:lnTo>
                <a:lnTo>
                  <a:pt x="4673" y="2454"/>
                </a:lnTo>
                <a:lnTo>
                  <a:pt x="4673" y="2458"/>
                </a:lnTo>
                <a:lnTo>
                  <a:pt x="4677" y="2460"/>
                </a:lnTo>
                <a:lnTo>
                  <a:pt x="4678" y="2461"/>
                </a:lnTo>
                <a:lnTo>
                  <a:pt x="4680" y="2463"/>
                </a:lnTo>
                <a:lnTo>
                  <a:pt x="4680" y="2465"/>
                </a:lnTo>
                <a:lnTo>
                  <a:pt x="4680" y="2467"/>
                </a:lnTo>
                <a:lnTo>
                  <a:pt x="4680" y="2469"/>
                </a:lnTo>
                <a:lnTo>
                  <a:pt x="4678" y="2472"/>
                </a:lnTo>
                <a:lnTo>
                  <a:pt x="4677" y="2474"/>
                </a:lnTo>
                <a:lnTo>
                  <a:pt x="4673" y="2478"/>
                </a:lnTo>
                <a:lnTo>
                  <a:pt x="4671" y="2480"/>
                </a:lnTo>
                <a:lnTo>
                  <a:pt x="4669" y="2481"/>
                </a:lnTo>
                <a:lnTo>
                  <a:pt x="4668" y="2481"/>
                </a:lnTo>
                <a:lnTo>
                  <a:pt x="4671" y="2501"/>
                </a:lnTo>
                <a:lnTo>
                  <a:pt x="4669" y="2505"/>
                </a:lnTo>
                <a:lnTo>
                  <a:pt x="4664" y="2509"/>
                </a:lnTo>
                <a:lnTo>
                  <a:pt x="4657" y="2514"/>
                </a:lnTo>
                <a:lnTo>
                  <a:pt x="4651" y="2518"/>
                </a:lnTo>
                <a:lnTo>
                  <a:pt x="4648" y="2521"/>
                </a:lnTo>
                <a:lnTo>
                  <a:pt x="4644" y="2534"/>
                </a:lnTo>
                <a:lnTo>
                  <a:pt x="4642" y="2550"/>
                </a:lnTo>
                <a:lnTo>
                  <a:pt x="4644" y="2565"/>
                </a:lnTo>
                <a:lnTo>
                  <a:pt x="4644" y="2578"/>
                </a:lnTo>
                <a:lnTo>
                  <a:pt x="4642" y="2580"/>
                </a:lnTo>
                <a:lnTo>
                  <a:pt x="4638" y="2581"/>
                </a:lnTo>
                <a:lnTo>
                  <a:pt x="4635" y="2585"/>
                </a:lnTo>
                <a:lnTo>
                  <a:pt x="4631" y="2589"/>
                </a:lnTo>
                <a:lnTo>
                  <a:pt x="4629" y="2590"/>
                </a:lnTo>
                <a:lnTo>
                  <a:pt x="4628" y="2592"/>
                </a:lnTo>
                <a:lnTo>
                  <a:pt x="4628" y="2596"/>
                </a:lnTo>
                <a:lnTo>
                  <a:pt x="4631" y="2596"/>
                </a:lnTo>
                <a:lnTo>
                  <a:pt x="4633" y="2605"/>
                </a:lnTo>
                <a:lnTo>
                  <a:pt x="4635" y="2621"/>
                </a:lnTo>
                <a:lnTo>
                  <a:pt x="4635" y="2640"/>
                </a:lnTo>
                <a:lnTo>
                  <a:pt x="4635" y="2660"/>
                </a:lnTo>
                <a:lnTo>
                  <a:pt x="4635" y="2674"/>
                </a:lnTo>
                <a:lnTo>
                  <a:pt x="4635" y="2681"/>
                </a:lnTo>
                <a:lnTo>
                  <a:pt x="4649" y="2703"/>
                </a:lnTo>
                <a:lnTo>
                  <a:pt x="4664" y="2734"/>
                </a:lnTo>
                <a:lnTo>
                  <a:pt x="4675" y="2767"/>
                </a:lnTo>
                <a:lnTo>
                  <a:pt x="4688" y="2801"/>
                </a:lnTo>
                <a:lnTo>
                  <a:pt x="4700" y="2832"/>
                </a:lnTo>
                <a:lnTo>
                  <a:pt x="4715" y="2860"/>
                </a:lnTo>
                <a:lnTo>
                  <a:pt x="4728" y="2880"/>
                </a:lnTo>
                <a:lnTo>
                  <a:pt x="4748" y="2901"/>
                </a:lnTo>
                <a:lnTo>
                  <a:pt x="4768" y="2923"/>
                </a:lnTo>
                <a:lnTo>
                  <a:pt x="4786" y="2947"/>
                </a:lnTo>
                <a:lnTo>
                  <a:pt x="4800" y="2970"/>
                </a:lnTo>
                <a:lnTo>
                  <a:pt x="4806" y="2992"/>
                </a:lnTo>
                <a:lnTo>
                  <a:pt x="4802" y="2998"/>
                </a:lnTo>
                <a:lnTo>
                  <a:pt x="4802" y="3009"/>
                </a:lnTo>
                <a:lnTo>
                  <a:pt x="4806" y="3020"/>
                </a:lnTo>
                <a:lnTo>
                  <a:pt x="4811" y="3032"/>
                </a:lnTo>
                <a:lnTo>
                  <a:pt x="4817" y="3043"/>
                </a:lnTo>
                <a:lnTo>
                  <a:pt x="4822" y="3052"/>
                </a:lnTo>
                <a:lnTo>
                  <a:pt x="4835" y="3076"/>
                </a:lnTo>
                <a:lnTo>
                  <a:pt x="4846" y="3101"/>
                </a:lnTo>
                <a:lnTo>
                  <a:pt x="4858" y="3123"/>
                </a:lnTo>
                <a:lnTo>
                  <a:pt x="4871" y="3143"/>
                </a:lnTo>
                <a:lnTo>
                  <a:pt x="4886" y="3163"/>
                </a:lnTo>
                <a:lnTo>
                  <a:pt x="4900" y="3185"/>
                </a:lnTo>
                <a:lnTo>
                  <a:pt x="4909" y="3209"/>
                </a:lnTo>
                <a:lnTo>
                  <a:pt x="4911" y="3241"/>
                </a:lnTo>
                <a:lnTo>
                  <a:pt x="4913" y="3280"/>
                </a:lnTo>
                <a:lnTo>
                  <a:pt x="4915" y="3318"/>
                </a:lnTo>
                <a:lnTo>
                  <a:pt x="4917" y="3350"/>
                </a:lnTo>
                <a:lnTo>
                  <a:pt x="4915" y="3354"/>
                </a:lnTo>
                <a:lnTo>
                  <a:pt x="4913" y="3358"/>
                </a:lnTo>
                <a:lnTo>
                  <a:pt x="4909" y="3361"/>
                </a:lnTo>
                <a:lnTo>
                  <a:pt x="4906" y="3365"/>
                </a:lnTo>
                <a:lnTo>
                  <a:pt x="4902" y="3369"/>
                </a:lnTo>
                <a:lnTo>
                  <a:pt x="4900" y="3370"/>
                </a:lnTo>
                <a:lnTo>
                  <a:pt x="4898" y="3381"/>
                </a:lnTo>
                <a:lnTo>
                  <a:pt x="4902" y="3390"/>
                </a:lnTo>
                <a:lnTo>
                  <a:pt x="4906" y="3400"/>
                </a:lnTo>
                <a:lnTo>
                  <a:pt x="4909" y="3407"/>
                </a:lnTo>
                <a:lnTo>
                  <a:pt x="4909" y="3414"/>
                </a:lnTo>
                <a:lnTo>
                  <a:pt x="4908" y="3416"/>
                </a:lnTo>
                <a:lnTo>
                  <a:pt x="4906" y="3418"/>
                </a:lnTo>
                <a:lnTo>
                  <a:pt x="4904" y="3418"/>
                </a:lnTo>
                <a:lnTo>
                  <a:pt x="4902" y="3418"/>
                </a:lnTo>
                <a:lnTo>
                  <a:pt x="4900" y="3420"/>
                </a:lnTo>
                <a:lnTo>
                  <a:pt x="4900" y="3421"/>
                </a:lnTo>
                <a:lnTo>
                  <a:pt x="4898" y="3425"/>
                </a:lnTo>
                <a:lnTo>
                  <a:pt x="4897" y="3430"/>
                </a:lnTo>
                <a:lnTo>
                  <a:pt x="4897" y="3438"/>
                </a:lnTo>
                <a:lnTo>
                  <a:pt x="4871" y="3441"/>
                </a:lnTo>
                <a:lnTo>
                  <a:pt x="4848" y="3450"/>
                </a:lnTo>
                <a:lnTo>
                  <a:pt x="4824" y="3460"/>
                </a:lnTo>
                <a:lnTo>
                  <a:pt x="4798" y="3465"/>
                </a:lnTo>
                <a:lnTo>
                  <a:pt x="4797" y="3460"/>
                </a:lnTo>
                <a:lnTo>
                  <a:pt x="4795" y="3456"/>
                </a:lnTo>
                <a:lnTo>
                  <a:pt x="4793" y="3452"/>
                </a:lnTo>
                <a:lnTo>
                  <a:pt x="4791" y="3449"/>
                </a:lnTo>
                <a:lnTo>
                  <a:pt x="4789" y="3443"/>
                </a:lnTo>
                <a:lnTo>
                  <a:pt x="4788" y="3438"/>
                </a:lnTo>
                <a:lnTo>
                  <a:pt x="4789" y="3436"/>
                </a:lnTo>
                <a:lnTo>
                  <a:pt x="4791" y="3434"/>
                </a:lnTo>
                <a:lnTo>
                  <a:pt x="4793" y="3432"/>
                </a:lnTo>
                <a:lnTo>
                  <a:pt x="4793" y="3430"/>
                </a:lnTo>
                <a:lnTo>
                  <a:pt x="4793" y="3429"/>
                </a:lnTo>
                <a:lnTo>
                  <a:pt x="4795" y="3425"/>
                </a:lnTo>
                <a:lnTo>
                  <a:pt x="4778" y="3410"/>
                </a:lnTo>
                <a:lnTo>
                  <a:pt x="4764" y="3390"/>
                </a:lnTo>
                <a:lnTo>
                  <a:pt x="4751" y="3369"/>
                </a:lnTo>
                <a:lnTo>
                  <a:pt x="4728" y="3369"/>
                </a:lnTo>
                <a:lnTo>
                  <a:pt x="4708" y="3365"/>
                </a:lnTo>
                <a:lnTo>
                  <a:pt x="4702" y="3350"/>
                </a:lnTo>
                <a:lnTo>
                  <a:pt x="4695" y="3330"/>
                </a:lnTo>
                <a:lnTo>
                  <a:pt x="4686" y="3310"/>
                </a:lnTo>
                <a:lnTo>
                  <a:pt x="4675" y="3292"/>
                </a:lnTo>
                <a:lnTo>
                  <a:pt x="4662" y="3280"/>
                </a:lnTo>
                <a:lnTo>
                  <a:pt x="4648" y="3272"/>
                </a:lnTo>
                <a:lnTo>
                  <a:pt x="4642" y="3238"/>
                </a:lnTo>
                <a:lnTo>
                  <a:pt x="4615" y="3238"/>
                </a:lnTo>
                <a:lnTo>
                  <a:pt x="4604" y="3220"/>
                </a:lnTo>
                <a:lnTo>
                  <a:pt x="4591" y="3198"/>
                </a:lnTo>
                <a:lnTo>
                  <a:pt x="4578" y="3172"/>
                </a:lnTo>
                <a:lnTo>
                  <a:pt x="4568" y="3149"/>
                </a:lnTo>
                <a:lnTo>
                  <a:pt x="4562" y="3129"/>
                </a:lnTo>
                <a:lnTo>
                  <a:pt x="4568" y="3130"/>
                </a:lnTo>
                <a:lnTo>
                  <a:pt x="4569" y="3130"/>
                </a:lnTo>
                <a:lnTo>
                  <a:pt x="4571" y="3130"/>
                </a:lnTo>
                <a:lnTo>
                  <a:pt x="4573" y="3130"/>
                </a:lnTo>
                <a:lnTo>
                  <a:pt x="4575" y="3130"/>
                </a:lnTo>
                <a:lnTo>
                  <a:pt x="4578" y="3130"/>
                </a:lnTo>
                <a:lnTo>
                  <a:pt x="4582" y="3130"/>
                </a:lnTo>
                <a:lnTo>
                  <a:pt x="4586" y="3116"/>
                </a:lnTo>
                <a:lnTo>
                  <a:pt x="4589" y="3107"/>
                </a:lnTo>
                <a:lnTo>
                  <a:pt x="4593" y="3100"/>
                </a:lnTo>
                <a:lnTo>
                  <a:pt x="4598" y="3090"/>
                </a:lnTo>
                <a:lnTo>
                  <a:pt x="4591" y="3090"/>
                </a:lnTo>
                <a:lnTo>
                  <a:pt x="4591" y="3094"/>
                </a:lnTo>
                <a:lnTo>
                  <a:pt x="4586" y="3103"/>
                </a:lnTo>
                <a:lnTo>
                  <a:pt x="4582" y="3110"/>
                </a:lnTo>
                <a:lnTo>
                  <a:pt x="4577" y="3116"/>
                </a:lnTo>
                <a:lnTo>
                  <a:pt x="4569" y="3120"/>
                </a:lnTo>
                <a:lnTo>
                  <a:pt x="4555" y="3121"/>
                </a:lnTo>
                <a:lnTo>
                  <a:pt x="4549" y="3112"/>
                </a:lnTo>
                <a:lnTo>
                  <a:pt x="4542" y="3105"/>
                </a:lnTo>
                <a:lnTo>
                  <a:pt x="4544" y="3081"/>
                </a:lnTo>
                <a:lnTo>
                  <a:pt x="4544" y="3056"/>
                </a:lnTo>
                <a:lnTo>
                  <a:pt x="4544" y="3029"/>
                </a:lnTo>
                <a:lnTo>
                  <a:pt x="4540" y="3001"/>
                </a:lnTo>
                <a:lnTo>
                  <a:pt x="4535" y="2978"/>
                </a:lnTo>
                <a:lnTo>
                  <a:pt x="4528" y="2958"/>
                </a:lnTo>
                <a:lnTo>
                  <a:pt x="4513" y="2943"/>
                </a:lnTo>
                <a:lnTo>
                  <a:pt x="4495" y="2934"/>
                </a:lnTo>
                <a:lnTo>
                  <a:pt x="4484" y="2934"/>
                </a:lnTo>
                <a:lnTo>
                  <a:pt x="4471" y="2927"/>
                </a:lnTo>
                <a:lnTo>
                  <a:pt x="4458" y="2916"/>
                </a:lnTo>
                <a:lnTo>
                  <a:pt x="4446" y="2901"/>
                </a:lnTo>
                <a:lnTo>
                  <a:pt x="4435" y="2889"/>
                </a:lnTo>
                <a:lnTo>
                  <a:pt x="4428" y="2878"/>
                </a:lnTo>
                <a:lnTo>
                  <a:pt x="4424" y="2876"/>
                </a:lnTo>
                <a:lnTo>
                  <a:pt x="4420" y="2874"/>
                </a:lnTo>
                <a:lnTo>
                  <a:pt x="4415" y="2874"/>
                </a:lnTo>
                <a:lnTo>
                  <a:pt x="4411" y="2872"/>
                </a:lnTo>
                <a:lnTo>
                  <a:pt x="4408" y="2870"/>
                </a:lnTo>
                <a:lnTo>
                  <a:pt x="4398" y="2854"/>
                </a:lnTo>
                <a:lnTo>
                  <a:pt x="4382" y="2841"/>
                </a:lnTo>
                <a:lnTo>
                  <a:pt x="4364" y="2836"/>
                </a:lnTo>
                <a:lnTo>
                  <a:pt x="4342" y="2832"/>
                </a:lnTo>
                <a:lnTo>
                  <a:pt x="4318" y="2834"/>
                </a:lnTo>
                <a:lnTo>
                  <a:pt x="4322" y="2858"/>
                </a:lnTo>
                <a:lnTo>
                  <a:pt x="4295" y="2869"/>
                </a:lnTo>
                <a:lnTo>
                  <a:pt x="4273" y="2880"/>
                </a:lnTo>
                <a:lnTo>
                  <a:pt x="4249" y="2890"/>
                </a:lnTo>
                <a:lnTo>
                  <a:pt x="4226" y="2900"/>
                </a:lnTo>
                <a:lnTo>
                  <a:pt x="4197" y="2905"/>
                </a:lnTo>
                <a:lnTo>
                  <a:pt x="4193" y="2901"/>
                </a:lnTo>
                <a:lnTo>
                  <a:pt x="4191" y="2898"/>
                </a:lnTo>
                <a:lnTo>
                  <a:pt x="4188" y="2896"/>
                </a:lnTo>
                <a:lnTo>
                  <a:pt x="4184" y="2892"/>
                </a:lnTo>
                <a:lnTo>
                  <a:pt x="4184" y="2869"/>
                </a:lnTo>
                <a:lnTo>
                  <a:pt x="4175" y="2861"/>
                </a:lnTo>
                <a:lnTo>
                  <a:pt x="4158" y="2852"/>
                </a:lnTo>
                <a:lnTo>
                  <a:pt x="4137" y="2843"/>
                </a:lnTo>
                <a:lnTo>
                  <a:pt x="4111" y="2834"/>
                </a:lnTo>
                <a:lnTo>
                  <a:pt x="4088" y="2825"/>
                </a:lnTo>
                <a:lnTo>
                  <a:pt x="4068" y="2820"/>
                </a:lnTo>
                <a:lnTo>
                  <a:pt x="4051" y="2816"/>
                </a:lnTo>
                <a:lnTo>
                  <a:pt x="4048" y="2816"/>
                </a:lnTo>
                <a:lnTo>
                  <a:pt x="4038" y="2820"/>
                </a:lnTo>
                <a:lnTo>
                  <a:pt x="4028" y="2823"/>
                </a:lnTo>
                <a:lnTo>
                  <a:pt x="4018" y="2825"/>
                </a:lnTo>
                <a:lnTo>
                  <a:pt x="4011" y="2827"/>
                </a:lnTo>
                <a:lnTo>
                  <a:pt x="4000" y="2829"/>
                </a:lnTo>
                <a:lnTo>
                  <a:pt x="3988" y="2829"/>
                </a:lnTo>
                <a:lnTo>
                  <a:pt x="3977" y="2827"/>
                </a:lnTo>
                <a:lnTo>
                  <a:pt x="3971" y="2827"/>
                </a:lnTo>
                <a:lnTo>
                  <a:pt x="3969" y="2830"/>
                </a:lnTo>
                <a:lnTo>
                  <a:pt x="3966" y="2832"/>
                </a:lnTo>
                <a:lnTo>
                  <a:pt x="3964" y="2838"/>
                </a:lnTo>
                <a:lnTo>
                  <a:pt x="3962" y="2841"/>
                </a:lnTo>
                <a:lnTo>
                  <a:pt x="3958" y="2843"/>
                </a:lnTo>
                <a:lnTo>
                  <a:pt x="3949" y="2847"/>
                </a:lnTo>
                <a:lnTo>
                  <a:pt x="3931" y="2852"/>
                </a:lnTo>
                <a:lnTo>
                  <a:pt x="3911" y="2858"/>
                </a:lnTo>
                <a:lnTo>
                  <a:pt x="3889" y="2861"/>
                </a:lnTo>
                <a:lnTo>
                  <a:pt x="3875" y="2863"/>
                </a:lnTo>
                <a:lnTo>
                  <a:pt x="3875" y="2858"/>
                </a:lnTo>
                <a:lnTo>
                  <a:pt x="3875" y="2856"/>
                </a:lnTo>
                <a:lnTo>
                  <a:pt x="3877" y="2854"/>
                </a:lnTo>
                <a:lnTo>
                  <a:pt x="3877" y="2852"/>
                </a:lnTo>
                <a:lnTo>
                  <a:pt x="3878" y="2850"/>
                </a:lnTo>
                <a:lnTo>
                  <a:pt x="3882" y="2849"/>
                </a:lnTo>
                <a:lnTo>
                  <a:pt x="3889" y="2847"/>
                </a:lnTo>
                <a:lnTo>
                  <a:pt x="3895" y="2845"/>
                </a:lnTo>
                <a:lnTo>
                  <a:pt x="3898" y="2843"/>
                </a:lnTo>
                <a:lnTo>
                  <a:pt x="3893" y="2840"/>
                </a:lnTo>
                <a:lnTo>
                  <a:pt x="3886" y="2836"/>
                </a:lnTo>
                <a:lnTo>
                  <a:pt x="3882" y="2830"/>
                </a:lnTo>
                <a:lnTo>
                  <a:pt x="3878" y="2825"/>
                </a:lnTo>
                <a:lnTo>
                  <a:pt x="3875" y="2820"/>
                </a:lnTo>
                <a:lnTo>
                  <a:pt x="3871" y="2820"/>
                </a:lnTo>
                <a:lnTo>
                  <a:pt x="3871" y="2847"/>
                </a:lnTo>
                <a:lnTo>
                  <a:pt x="3848" y="2845"/>
                </a:lnTo>
                <a:lnTo>
                  <a:pt x="3820" y="2845"/>
                </a:lnTo>
                <a:lnTo>
                  <a:pt x="3793" y="2847"/>
                </a:lnTo>
                <a:lnTo>
                  <a:pt x="3766" y="2849"/>
                </a:lnTo>
                <a:lnTo>
                  <a:pt x="3740" y="2854"/>
                </a:lnTo>
                <a:lnTo>
                  <a:pt x="3722" y="2861"/>
                </a:lnTo>
                <a:lnTo>
                  <a:pt x="3718" y="2863"/>
                </a:lnTo>
                <a:lnTo>
                  <a:pt x="3718" y="2867"/>
                </a:lnTo>
                <a:lnTo>
                  <a:pt x="3717" y="2870"/>
                </a:lnTo>
                <a:lnTo>
                  <a:pt x="3717" y="2876"/>
                </a:lnTo>
                <a:lnTo>
                  <a:pt x="3715" y="2878"/>
                </a:lnTo>
                <a:lnTo>
                  <a:pt x="3713" y="2881"/>
                </a:lnTo>
                <a:lnTo>
                  <a:pt x="3709" y="2883"/>
                </a:lnTo>
                <a:lnTo>
                  <a:pt x="3706" y="2885"/>
                </a:lnTo>
                <a:lnTo>
                  <a:pt x="3706" y="2885"/>
                </a:lnTo>
                <a:lnTo>
                  <a:pt x="3706" y="2885"/>
                </a:lnTo>
                <a:lnTo>
                  <a:pt x="3698" y="2889"/>
                </a:lnTo>
                <a:lnTo>
                  <a:pt x="3688" y="2894"/>
                </a:lnTo>
                <a:lnTo>
                  <a:pt x="3677" y="2898"/>
                </a:lnTo>
                <a:lnTo>
                  <a:pt x="3673" y="2901"/>
                </a:lnTo>
                <a:lnTo>
                  <a:pt x="3673" y="2905"/>
                </a:lnTo>
                <a:lnTo>
                  <a:pt x="3678" y="2905"/>
                </a:lnTo>
                <a:lnTo>
                  <a:pt x="3682" y="2907"/>
                </a:lnTo>
                <a:lnTo>
                  <a:pt x="3686" y="2907"/>
                </a:lnTo>
                <a:lnTo>
                  <a:pt x="3689" y="2909"/>
                </a:lnTo>
                <a:lnTo>
                  <a:pt x="3691" y="2901"/>
                </a:lnTo>
                <a:lnTo>
                  <a:pt x="3693" y="2898"/>
                </a:lnTo>
                <a:lnTo>
                  <a:pt x="3695" y="2894"/>
                </a:lnTo>
                <a:lnTo>
                  <a:pt x="3698" y="2892"/>
                </a:lnTo>
                <a:lnTo>
                  <a:pt x="3700" y="2889"/>
                </a:lnTo>
                <a:lnTo>
                  <a:pt x="3706" y="2885"/>
                </a:lnTo>
                <a:lnTo>
                  <a:pt x="3706" y="2885"/>
                </a:lnTo>
                <a:lnTo>
                  <a:pt x="3708" y="2887"/>
                </a:lnTo>
                <a:lnTo>
                  <a:pt x="3709" y="2887"/>
                </a:lnTo>
                <a:lnTo>
                  <a:pt x="3711" y="2887"/>
                </a:lnTo>
                <a:lnTo>
                  <a:pt x="3711" y="2887"/>
                </a:lnTo>
                <a:lnTo>
                  <a:pt x="3713" y="2889"/>
                </a:lnTo>
                <a:lnTo>
                  <a:pt x="3722" y="2903"/>
                </a:lnTo>
                <a:lnTo>
                  <a:pt x="3726" y="2918"/>
                </a:lnTo>
                <a:lnTo>
                  <a:pt x="3726" y="2936"/>
                </a:lnTo>
                <a:lnTo>
                  <a:pt x="3706" y="2932"/>
                </a:lnTo>
                <a:lnTo>
                  <a:pt x="3706" y="2936"/>
                </a:lnTo>
                <a:lnTo>
                  <a:pt x="3708" y="2940"/>
                </a:lnTo>
                <a:lnTo>
                  <a:pt x="3709" y="2943"/>
                </a:lnTo>
                <a:lnTo>
                  <a:pt x="3711" y="2947"/>
                </a:lnTo>
                <a:lnTo>
                  <a:pt x="3713" y="2952"/>
                </a:lnTo>
                <a:lnTo>
                  <a:pt x="3708" y="2952"/>
                </a:lnTo>
                <a:lnTo>
                  <a:pt x="3704" y="2952"/>
                </a:lnTo>
                <a:lnTo>
                  <a:pt x="3702" y="2954"/>
                </a:lnTo>
                <a:lnTo>
                  <a:pt x="3700" y="2954"/>
                </a:lnTo>
                <a:lnTo>
                  <a:pt x="3700" y="2954"/>
                </a:lnTo>
                <a:lnTo>
                  <a:pt x="3698" y="2958"/>
                </a:lnTo>
                <a:lnTo>
                  <a:pt x="3697" y="2960"/>
                </a:lnTo>
                <a:lnTo>
                  <a:pt x="3700" y="2960"/>
                </a:lnTo>
                <a:lnTo>
                  <a:pt x="3711" y="2969"/>
                </a:lnTo>
                <a:lnTo>
                  <a:pt x="3720" y="2970"/>
                </a:lnTo>
                <a:lnTo>
                  <a:pt x="3731" y="2972"/>
                </a:lnTo>
                <a:lnTo>
                  <a:pt x="3746" y="2976"/>
                </a:lnTo>
                <a:lnTo>
                  <a:pt x="3755" y="2981"/>
                </a:lnTo>
                <a:lnTo>
                  <a:pt x="3768" y="2990"/>
                </a:lnTo>
                <a:lnTo>
                  <a:pt x="3778" y="2998"/>
                </a:lnTo>
                <a:lnTo>
                  <a:pt x="3789" y="3005"/>
                </a:lnTo>
                <a:lnTo>
                  <a:pt x="3782" y="3025"/>
                </a:lnTo>
                <a:lnTo>
                  <a:pt x="3773" y="3045"/>
                </a:lnTo>
                <a:lnTo>
                  <a:pt x="3768" y="3041"/>
                </a:lnTo>
                <a:lnTo>
                  <a:pt x="3766" y="3040"/>
                </a:lnTo>
                <a:lnTo>
                  <a:pt x="3762" y="3038"/>
                </a:lnTo>
                <a:lnTo>
                  <a:pt x="3760" y="3036"/>
                </a:lnTo>
                <a:lnTo>
                  <a:pt x="3757" y="3034"/>
                </a:lnTo>
                <a:lnTo>
                  <a:pt x="3753" y="3032"/>
                </a:lnTo>
                <a:lnTo>
                  <a:pt x="3751" y="3038"/>
                </a:lnTo>
                <a:lnTo>
                  <a:pt x="3749" y="3043"/>
                </a:lnTo>
                <a:lnTo>
                  <a:pt x="3748" y="3047"/>
                </a:lnTo>
                <a:lnTo>
                  <a:pt x="3744" y="3049"/>
                </a:lnTo>
                <a:lnTo>
                  <a:pt x="3740" y="3050"/>
                </a:lnTo>
                <a:lnTo>
                  <a:pt x="3733" y="3052"/>
                </a:lnTo>
                <a:lnTo>
                  <a:pt x="3733" y="3043"/>
                </a:lnTo>
                <a:lnTo>
                  <a:pt x="3733" y="3036"/>
                </a:lnTo>
                <a:lnTo>
                  <a:pt x="3733" y="3030"/>
                </a:lnTo>
                <a:lnTo>
                  <a:pt x="3733" y="3029"/>
                </a:lnTo>
                <a:lnTo>
                  <a:pt x="3724" y="3012"/>
                </a:lnTo>
                <a:lnTo>
                  <a:pt x="3709" y="3010"/>
                </a:lnTo>
                <a:lnTo>
                  <a:pt x="3700" y="3009"/>
                </a:lnTo>
                <a:lnTo>
                  <a:pt x="3691" y="3007"/>
                </a:lnTo>
                <a:lnTo>
                  <a:pt x="3680" y="3003"/>
                </a:lnTo>
                <a:lnTo>
                  <a:pt x="3680" y="2998"/>
                </a:lnTo>
                <a:lnTo>
                  <a:pt x="3678" y="2992"/>
                </a:lnTo>
                <a:lnTo>
                  <a:pt x="3677" y="2989"/>
                </a:lnTo>
                <a:lnTo>
                  <a:pt x="3675" y="2987"/>
                </a:lnTo>
                <a:lnTo>
                  <a:pt x="3669" y="2985"/>
                </a:lnTo>
                <a:lnTo>
                  <a:pt x="3664" y="2985"/>
                </a:lnTo>
                <a:lnTo>
                  <a:pt x="3657" y="2983"/>
                </a:lnTo>
                <a:lnTo>
                  <a:pt x="3657" y="2980"/>
                </a:lnTo>
                <a:lnTo>
                  <a:pt x="3653" y="2980"/>
                </a:lnTo>
                <a:lnTo>
                  <a:pt x="3658" y="2996"/>
                </a:lnTo>
                <a:lnTo>
                  <a:pt x="3662" y="3012"/>
                </a:lnTo>
                <a:lnTo>
                  <a:pt x="3660" y="3027"/>
                </a:lnTo>
                <a:lnTo>
                  <a:pt x="3653" y="3030"/>
                </a:lnTo>
                <a:lnTo>
                  <a:pt x="3646" y="3034"/>
                </a:lnTo>
                <a:lnTo>
                  <a:pt x="3640" y="3040"/>
                </a:lnTo>
                <a:lnTo>
                  <a:pt x="3628" y="3036"/>
                </a:lnTo>
                <a:lnTo>
                  <a:pt x="3628" y="3016"/>
                </a:lnTo>
                <a:lnTo>
                  <a:pt x="3597" y="3010"/>
                </a:lnTo>
                <a:lnTo>
                  <a:pt x="3597" y="3030"/>
                </a:lnTo>
                <a:lnTo>
                  <a:pt x="3591" y="3034"/>
                </a:lnTo>
                <a:lnTo>
                  <a:pt x="3589" y="3036"/>
                </a:lnTo>
                <a:lnTo>
                  <a:pt x="3586" y="3036"/>
                </a:lnTo>
                <a:lnTo>
                  <a:pt x="3582" y="3038"/>
                </a:lnTo>
                <a:lnTo>
                  <a:pt x="3577" y="3040"/>
                </a:lnTo>
                <a:lnTo>
                  <a:pt x="3560" y="3032"/>
                </a:lnTo>
                <a:lnTo>
                  <a:pt x="3542" y="3029"/>
                </a:lnTo>
                <a:lnTo>
                  <a:pt x="3524" y="3027"/>
                </a:lnTo>
                <a:lnTo>
                  <a:pt x="3515" y="3009"/>
                </a:lnTo>
                <a:lnTo>
                  <a:pt x="3502" y="2994"/>
                </a:lnTo>
                <a:lnTo>
                  <a:pt x="3484" y="2983"/>
                </a:lnTo>
                <a:lnTo>
                  <a:pt x="3464" y="2983"/>
                </a:lnTo>
                <a:lnTo>
                  <a:pt x="3444" y="2954"/>
                </a:lnTo>
                <a:lnTo>
                  <a:pt x="3438" y="2956"/>
                </a:lnTo>
                <a:lnTo>
                  <a:pt x="3433" y="2958"/>
                </a:lnTo>
                <a:lnTo>
                  <a:pt x="3428" y="2958"/>
                </a:lnTo>
                <a:lnTo>
                  <a:pt x="3418" y="2958"/>
                </a:lnTo>
                <a:lnTo>
                  <a:pt x="3418" y="2954"/>
                </a:lnTo>
                <a:lnTo>
                  <a:pt x="3418" y="2952"/>
                </a:lnTo>
                <a:lnTo>
                  <a:pt x="3418" y="2950"/>
                </a:lnTo>
                <a:lnTo>
                  <a:pt x="3417" y="2949"/>
                </a:lnTo>
                <a:lnTo>
                  <a:pt x="3415" y="2947"/>
                </a:lnTo>
                <a:lnTo>
                  <a:pt x="3411" y="2949"/>
                </a:lnTo>
                <a:lnTo>
                  <a:pt x="3404" y="2952"/>
                </a:lnTo>
                <a:lnTo>
                  <a:pt x="3398" y="2954"/>
                </a:lnTo>
                <a:lnTo>
                  <a:pt x="3402" y="2958"/>
                </a:lnTo>
                <a:lnTo>
                  <a:pt x="3404" y="2961"/>
                </a:lnTo>
                <a:lnTo>
                  <a:pt x="3404" y="2963"/>
                </a:lnTo>
                <a:lnTo>
                  <a:pt x="3406" y="2967"/>
                </a:lnTo>
                <a:lnTo>
                  <a:pt x="3406" y="2972"/>
                </a:lnTo>
                <a:lnTo>
                  <a:pt x="3408" y="2978"/>
                </a:lnTo>
                <a:lnTo>
                  <a:pt x="3398" y="2978"/>
                </a:lnTo>
                <a:lnTo>
                  <a:pt x="3377" y="2987"/>
                </a:lnTo>
                <a:lnTo>
                  <a:pt x="3353" y="2990"/>
                </a:lnTo>
                <a:lnTo>
                  <a:pt x="3326" y="2989"/>
                </a:lnTo>
                <a:lnTo>
                  <a:pt x="3298" y="2983"/>
                </a:lnTo>
                <a:lnTo>
                  <a:pt x="3271" y="2978"/>
                </a:lnTo>
                <a:lnTo>
                  <a:pt x="3242" y="2974"/>
                </a:lnTo>
                <a:lnTo>
                  <a:pt x="3213" y="2974"/>
                </a:lnTo>
                <a:lnTo>
                  <a:pt x="3186" y="2981"/>
                </a:lnTo>
                <a:lnTo>
                  <a:pt x="3153" y="2992"/>
                </a:lnTo>
                <a:lnTo>
                  <a:pt x="3118" y="3007"/>
                </a:lnTo>
                <a:lnTo>
                  <a:pt x="3084" y="3021"/>
                </a:lnTo>
                <a:lnTo>
                  <a:pt x="3051" y="3040"/>
                </a:lnTo>
                <a:lnTo>
                  <a:pt x="3026" y="3060"/>
                </a:lnTo>
                <a:lnTo>
                  <a:pt x="3020" y="3067"/>
                </a:lnTo>
                <a:lnTo>
                  <a:pt x="3017" y="3078"/>
                </a:lnTo>
                <a:lnTo>
                  <a:pt x="3011" y="3090"/>
                </a:lnTo>
                <a:lnTo>
                  <a:pt x="3006" y="3098"/>
                </a:lnTo>
                <a:lnTo>
                  <a:pt x="2993" y="3107"/>
                </a:lnTo>
                <a:lnTo>
                  <a:pt x="2978" y="3112"/>
                </a:lnTo>
                <a:lnTo>
                  <a:pt x="2966" y="3121"/>
                </a:lnTo>
                <a:lnTo>
                  <a:pt x="2949" y="3121"/>
                </a:lnTo>
                <a:lnTo>
                  <a:pt x="2949" y="3134"/>
                </a:lnTo>
                <a:lnTo>
                  <a:pt x="2933" y="3140"/>
                </a:lnTo>
                <a:lnTo>
                  <a:pt x="2918" y="3147"/>
                </a:lnTo>
                <a:lnTo>
                  <a:pt x="2904" y="3152"/>
                </a:lnTo>
                <a:lnTo>
                  <a:pt x="2886" y="3156"/>
                </a:lnTo>
                <a:lnTo>
                  <a:pt x="2886" y="3152"/>
                </a:lnTo>
                <a:lnTo>
                  <a:pt x="2886" y="3149"/>
                </a:lnTo>
                <a:lnTo>
                  <a:pt x="2888" y="3147"/>
                </a:lnTo>
                <a:lnTo>
                  <a:pt x="2888" y="3145"/>
                </a:lnTo>
                <a:lnTo>
                  <a:pt x="2888" y="3143"/>
                </a:lnTo>
                <a:lnTo>
                  <a:pt x="2886" y="3141"/>
                </a:lnTo>
                <a:lnTo>
                  <a:pt x="2884" y="3140"/>
                </a:lnTo>
                <a:lnTo>
                  <a:pt x="2886" y="3140"/>
                </a:lnTo>
                <a:lnTo>
                  <a:pt x="2888" y="3134"/>
                </a:lnTo>
                <a:lnTo>
                  <a:pt x="2886" y="3129"/>
                </a:lnTo>
                <a:lnTo>
                  <a:pt x="2886" y="3123"/>
                </a:lnTo>
                <a:lnTo>
                  <a:pt x="2886" y="3121"/>
                </a:lnTo>
                <a:lnTo>
                  <a:pt x="2888" y="3121"/>
                </a:lnTo>
                <a:lnTo>
                  <a:pt x="2886" y="3121"/>
                </a:lnTo>
                <a:lnTo>
                  <a:pt x="2886" y="3123"/>
                </a:lnTo>
                <a:lnTo>
                  <a:pt x="2886" y="3123"/>
                </a:lnTo>
                <a:lnTo>
                  <a:pt x="2884" y="3127"/>
                </a:lnTo>
                <a:lnTo>
                  <a:pt x="2880" y="3129"/>
                </a:lnTo>
                <a:lnTo>
                  <a:pt x="2878" y="3132"/>
                </a:lnTo>
                <a:lnTo>
                  <a:pt x="2875" y="3134"/>
                </a:lnTo>
                <a:lnTo>
                  <a:pt x="2873" y="3136"/>
                </a:lnTo>
                <a:lnTo>
                  <a:pt x="2873" y="3138"/>
                </a:lnTo>
                <a:lnTo>
                  <a:pt x="2873" y="3138"/>
                </a:lnTo>
                <a:lnTo>
                  <a:pt x="2878" y="3138"/>
                </a:lnTo>
                <a:lnTo>
                  <a:pt x="2880" y="3138"/>
                </a:lnTo>
                <a:lnTo>
                  <a:pt x="2882" y="3140"/>
                </a:lnTo>
                <a:lnTo>
                  <a:pt x="2884" y="3140"/>
                </a:lnTo>
                <a:lnTo>
                  <a:pt x="2884" y="3140"/>
                </a:lnTo>
                <a:lnTo>
                  <a:pt x="2880" y="3147"/>
                </a:lnTo>
                <a:lnTo>
                  <a:pt x="2875" y="3156"/>
                </a:lnTo>
                <a:lnTo>
                  <a:pt x="2873" y="3165"/>
                </a:lnTo>
                <a:lnTo>
                  <a:pt x="2869" y="3167"/>
                </a:lnTo>
                <a:lnTo>
                  <a:pt x="2866" y="3169"/>
                </a:lnTo>
                <a:lnTo>
                  <a:pt x="2864" y="3167"/>
                </a:lnTo>
                <a:lnTo>
                  <a:pt x="2862" y="3167"/>
                </a:lnTo>
                <a:lnTo>
                  <a:pt x="2860" y="3165"/>
                </a:lnTo>
                <a:lnTo>
                  <a:pt x="2860" y="3163"/>
                </a:lnTo>
                <a:lnTo>
                  <a:pt x="2858" y="3161"/>
                </a:lnTo>
                <a:lnTo>
                  <a:pt x="2855" y="3160"/>
                </a:lnTo>
                <a:lnTo>
                  <a:pt x="2851" y="3158"/>
                </a:lnTo>
                <a:lnTo>
                  <a:pt x="2846" y="3156"/>
                </a:lnTo>
                <a:lnTo>
                  <a:pt x="2844" y="3165"/>
                </a:lnTo>
                <a:lnTo>
                  <a:pt x="2842" y="3172"/>
                </a:lnTo>
                <a:lnTo>
                  <a:pt x="2838" y="3178"/>
                </a:lnTo>
                <a:lnTo>
                  <a:pt x="2835" y="3181"/>
                </a:lnTo>
                <a:lnTo>
                  <a:pt x="2828" y="3183"/>
                </a:lnTo>
                <a:lnTo>
                  <a:pt x="2817" y="3183"/>
                </a:lnTo>
                <a:lnTo>
                  <a:pt x="2817" y="3203"/>
                </a:lnTo>
                <a:lnTo>
                  <a:pt x="2813" y="3209"/>
                </a:lnTo>
                <a:lnTo>
                  <a:pt x="2808" y="3212"/>
                </a:lnTo>
                <a:lnTo>
                  <a:pt x="2804" y="3218"/>
                </a:lnTo>
                <a:lnTo>
                  <a:pt x="2800" y="3223"/>
                </a:lnTo>
                <a:lnTo>
                  <a:pt x="2793" y="3227"/>
                </a:lnTo>
                <a:lnTo>
                  <a:pt x="2791" y="3227"/>
                </a:lnTo>
                <a:lnTo>
                  <a:pt x="2789" y="3227"/>
                </a:lnTo>
                <a:lnTo>
                  <a:pt x="2786" y="3225"/>
                </a:lnTo>
                <a:lnTo>
                  <a:pt x="2782" y="3225"/>
                </a:lnTo>
                <a:lnTo>
                  <a:pt x="2777" y="3223"/>
                </a:lnTo>
                <a:lnTo>
                  <a:pt x="2777" y="3227"/>
                </a:lnTo>
                <a:lnTo>
                  <a:pt x="2782" y="3238"/>
                </a:lnTo>
                <a:lnTo>
                  <a:pt x="2784" y="3250"/>
                </a:lnTo>
                <a:lnTo>
                  <a:pt x="2784" y="3269"/>
                </a:lnTo>
                <a:lnTo>
                  <a:pt x="2780" y="3287"/>
                </a:lnTo>
                <a:lnTo>
                  <a:pt x="2775" y="3303"/>
                </a:lnTo>
                <a:lnTo>
                  <a:pt x="2769" y="3318"/>
                </a:lnTo>
                <a:lnTo>
                  <a:pt x="2769" y="3320"/>
                </a:lnTo>
                <a:lnTo>
                  <a:pt x="2768" y="3321"/>
                </a:lnTo>
                <a:lnTo>
                  <a:pt x="2764" y="3325"/>
                </a:lnTo>
                <a:lnTo>
                  <a:pt x="2762" y="3330"/>
                </a:lnTo>
                <a:lnTo>
                  <a:pt x="2758" y="3334"/>
                </a:lnTo>
                <a:lnTo>
                  <a:pt x="2757" y="3338"/>
                </a:lnTo>
                <a:lnTo>
                  <a:pt x="2755" y="3340"/>
                </a:lnTo>
                <a:lnTo>
                  <a:pt x="2753" y="3341"/>
                </a:lnTo>
                <a:lnTo>
                  <a:pt x="2762" y="3354"/>
                </a:lnTo>
                <a:lnTo>
                  <a:pt x="2769" y="3374"/>
                </a:lnTo>
                <a:lnTo>
                  <a:pt x="2777" y="3398"/>
                </a:lnTo>
                <a:lnTo>
                  <a:pt x="2782" y="3421"/>
                </a:lnTo>
                <a:lnTo>
                  <a:pt x="2788" y="3443"/>
                </a:lnTo>
                <a:lnTo>
                  <a:pt x="2793" y="3460"/>
                </a:lnTo>
                <a:lnTo>
                  <a:pt x="2798" y="3467"/>
                </a:lnTo>
                <a:lnTo>
                  <a:pt x="2804" y="3470"/>
                </a:lnTo>
                <a:lnTo>
                  <a:pt x="2809" y="3474"/>
                </a:lnTo>
                <a:lnTo>
                  <a:pt x="2815" y="3480"/>
                </a:lnTo>
                <a:lnTo>
                  <a:pt x="2818" y="3492"/>
                </a:lnTo>
                <a:lnTo>
                  <a:pt x="2813" y="3492"/>
                </a:lnTo>
                <a:lnTo>
                  <a:pt x="2813" y="3496"/>
                </a:lnTo>
                <a:lnTo>
                  <a:pt x="2798" y="3498"/>
                </a:lnTo>
                <a:lnTo>
                  <a:pt x="2788" y="3500"/>
                </a:lnTo>
                <a:lnTo>
                  <a:pt x="2777" y="3501"/>
                </a:lnTo>
                <a:lnTo>
                  <a:pt x="2762" y="3503"/>
                </a:lnTo>
                <a:lnTo>
                  <a:pt x="2749" y="3489"/>
                </a:lnTo>
                <a:lnTo>
                  <a:pt x="2737" y="3483"/>
                </a:lnTo>
                <a:lnTo>
                  <a:pt x="2722" y="3481"/>
                </a:lnTo>
                <a:lnTo>
                  <a:pt x="2708" y="3481"/>
                </a:lnTo>
                <a:lnTo>
                  <a:pt x="2689" y="3480"/>
                </a:lnTo>
                <a:lnTo>
                  <a:pt x="2669" y="3474"/>
                </a:lnTo>
                <a:lnTo>
                  <a:pt x="2666" y="3472"/>
                </a:lnTo>
                <a:lnTo>
                  <a:pt x="2662" y="3469"/>
                </a:lnTo>
                <a:lnTo>
                  <a:pt x="2660" y="3465"/>
                </a:lnTo>
                <a:lnTo>
                  <a:pt x="2658" y="3461"/>
                </a:lnTo>
                <a:lnTo>
                  <a:pt x="2657" y="3458"/>
                </a:lnTo>
                <a:lnTo>
                  <a:pt x="2653" y="3454"/>
                </a:lnTo>
                <a:lnTo>
                  <a:pt x="2618" y="3450"/>
                </a:lnTo>
                <a:lnTo>
                  <a:pt x="2615" y="3449"/>
                </a:lnTo>
                <a:lnTo>
                  <a:pt x="2615" y="3445"/>
                </a:lnTo>
                <a:lnTo>
                  <a:pt x="2613" y="3441"/>
                </a:lnTo>
                <a:lnTo>
                  <a:pt x="2611" y="3438"/>
                </a:lnTo>
                <a:lnTo>
                  <a:pt x="2609" y="3434"/>
                </a:lnTo>
                <a:lnTo>
                  <a:pt x="2562" y="3427"/>
                </a:lnTo>
                <a:lnTo>
                  <a:pt x="2558" y="3403"/>
                </a:lnTo>
                <a:lnTo>
                  <a:pt x="2551" y="3380"/>
                </a:lnTo>
                <a:lnTo>
                  <a:pt x="2538" y="3356"/>
                </a:lnTo>
                <a:lnTo>
                  <a:pt x="2528" y="3334"/>
                </a:lnTo>
                <a:lnTo>
                  <a:pt x="2517" y="3309"/>
                </a:lnTo>
                <a:lnTo>
                  <a:pt x="2509" y="3280"/>
                </a:lnTo>
                <a:lnTo>
                  <a:pt x="2506" y="3249"/>
                </a:lnTo>
                <a:lnTo>
                  <a:pt x="2484" y="3236"/>
                </a:lnTo>
                <a:lnTo>
                  <a:pt x="2464" y="3214"/>
                </a:lnTo>
                <a:lnTo>
                  <a:pt x="2442" y="3185"/>
                </a:lnTo>
                <a:lnTo>
                  <a:pt x="2422" y="3152"/>
                </a:lnTo>
                <a:lnTo>
                  <a:pt x="2404" y="3120"/>
                </a:lnTo>
                <a:lnTo>
                  <a:pt x="2389" y="3090"/>
                </a:lnTo>
                <a:lnTo>
                  <a:pt x="2377" y="3065"/>
                </a:lnTo>
                <a:lnTo>
                  <a:pt x="2364" y="3041"/>
                </a:lnTo>
                <a:lnTo>
                  <a:pt x="2348" y="3014"/>
                </a:lnTo>
                <a:lnTo>
                  <a:pt x="2324" y="2990"/>
                </a:lnTo>
                <a:lnTo>
                  <a:pt x="2300" y="2972"/>
                </a:lnTo>
                <a:lnTo>
                  <a:pt x="2273" y="2961"/>
                </a:lnTo>
                <a:lnTo>
                  <a:pt x="2273" y="2947"/>
                </a:lnTo>
                <a:lnTo>
                  <a:pt x="2269" y="2943"/>
                </a:lnTo>
                <a:lnTo>
                  <a:pt x="2266" y="2940"/>
                </a:lnTo>
                <a:lnTo>
                  <a:pt x="2264" y="2936"/>
                </a:lnTo>
                <a:lnTo>
                  <a:pt x="2260" y="2930"/>
                </a:lnTo>
                <a:lnTo>
                  <a:pt x="2242" y="2934"/>
                </a:lnTo>
                <a:lnTo>
                  <a:pt x="2217" y="2934"/>
                </a:lnTo>
                <a:lnTo>
                  <a:pt x="2189" y="2930"/>
                </a:lnTo>
                <a:lnTo>
                  <a:pt x="2188" y="2929"/>
                </a:lnTo>
                <a:lnTo>
                  <a:pt x="2184" y="2927"/>
                </a:lnTo>
                <a:lnTo>
                  <a:pt x="2182" y="2923"/>
                </a:lnTo>
                <a:lnTo>
                  <a:pt x="2178" y="2921"/>
                </a:lnTo>
                <a:lnTo>
                  <a:pt x="2175" y="2920"/>
                </a:lnTo>
                <a:lnTo>
                  <a:pt x="2173" y="2918"/>
                </a:lnTo>
                <a:lnTo>
                  <a:pt x="2168" y="2920"/>
                </a:lnTo>
                <a:lnTo>
                  <a:pt x="2155" y="2923"/>
                </a:lnTo>
                <a:lnTo>
                  <a:pt x="2140" y="2927"/>
                </a:lnTo>
                <a:lnTo>
                  <a:pt x="2126" y="2929"/>
                </a:lnTo>
                <a:lnTo>
                  <a:pt x="2117" y="2947"/>
                </a:lnTo>
                <a:lnTo>
                  <a:pt x="2108" y="2965"/>
                </a:lnTo>
                <a:lnTo>
                  <a:pt x="2098" y="2983"/>
                </a:lnTo>
                <a:lnTo>
                  <a:pt x="2093" y="3005"/>
                </a:lnTo>
                <a:lnTo>
                  <a:pt x="2082" y="3005"/>
                </a:lnTo>
                <a:lnTo>
                  <a:pt x="2077" y="3016"/>
                </a:lnTo>
                <a:lnTo>
                  <a:pt x="2068" y="3023"/>
                </a:lnTo>
                <a:lnTo>
                  <a:pt x="2055" y="3027"/>
                </a:lnTo>
                <a:lnTo>
                  <a:pt x="2038" y="3027"/>
                </a:lnTo>
                <a:lnTo>
                  <a:pt x="2020" y="3014"/>
                </a:lnTo>
                <a:lnTo>
                  <a:pt x="1998" y="3000"/>
                </a:lnTo>
                <a:lnTo>
                  <a:pt x="1973" y="2985"/>
                </a:lnTo>
                <a:lnTo>
                  <a:pt x="1948" y="2969"/>
                </a:lnTo>
                <a:lnTo>
                  <a:pt x="1924" y="2954"/>
                </a:lnTo>
                <a:lnTo>
                  <a:pt x="1906" y="2938"/>
                </a:lnTo>
                <a:lnTo>
                  <a:pt x="1893" y="2923"/>
                </a:lnTo>
                <a:lnTo>
                  <a:pt x="1884" y="2901"/>
                </a:lnTo>
                <a:lnTo>
                  <a:pt x="1878" y="2876"/>
                </a:lnTo>
                <a:lnTo>
                  <a:pt x="1875" y="2849"/>
                </a:lnTo>
                <a:lnTo>
                  <a:pt x="1869" y="2823"/>
                </a:lnTo>
                <a:lnTo>
                  <a:pt x="1862" y="2800"/>
                </a:lnTo>
                <a:lnTo>
                  <a:pt x="1849" y="2781"/>
                </a:lnTo>
                <a:lnTo>
                  <a:pt x="1846" y="2778"/>
                </a:lnTo>
                <a:lnTo>
                  <a:pt x="1844" y="2776"/>
                </a:lnTo>
                <a:lnTo>
                  <a:pt x="1842" y="2776"/>
                </a:lnTo>
                <a:lnTo>
                  <a:pt x="1840" y="2774"/>
                </a:lnTo>
                <a:lnTo>
                  <a:pt x="1838" y="2774"/>
                </a:lnTo>
                <a:lnTo>
                  <a:pt x="1837" y="2774"/>
                </a:lnTo>
                <a:lnTo>
                  <a:pt x="1833" y="2772"/>
                </a:lnTo>
                <a:lnTo>
                  <a:pt x="1829" y="2769"/>
                </a:lnTo>
                <a:lnTo>
                  <a:pt x="1813" y="2749"/>
                </a:lnTo>
                <a:lnTo>
                  <a:pt x="1800" y="2725"/>
                </a:lnTo>
                <a:lnTo>
                  <a:pt x="1786" y="2701"/>
                </a:lnTo>
                <a:lnTo>
                  <a:pt x="1737" y="2665"/>
                </a:lnTo>
                <a:lnTo>
                  <a:pt x="1733" y="2649"/>
                </a:lnTo>
                <a:lnTo>
                  <a:pt x="1729" y="2634"/>
                </a:lnTo>
                <a:lnTo>
                  <a:pt x="1677" y="2627"/>
                </a:lnTo>
                <a:lnTo>
                  <a:pt x="1618" y="2620"/>
                </a:lnTo>
                <a:lnTo>
                  <a:pt x="1562" y="2612"/>
                </a:lnTo>
                <a:lnTo>
                  <a:pt x="1509" y="2605"/>
                </a:lnTo>
                <a:lnTo>
                  <a:pt x="1506" y="2656"/>
                </a:lnTo>
                <a:lnTo>
                  <a:pt x="1495" y="2661"/>
                </a:lnTo>
                <a:lnTo>
                  <a:pt x="1482" y="2663"/>
                </a:lnTo>
                <a:lnTo>
                  <a:pt x="1466" y="2663"/>
                </a:lnTo>
                <a:lnTo>
                  <a:pt x="1448" y="2656"/>
                </a:lnTo>
                <a:lnTo>
                  <a:pt x="1426" y="2654"/>
                </a:lnTo>
                <a:lnTo>
                  <a:pt x="1402" y="2654"/>
                </a:lnTo>
                <a:lnTo>
                  <a:pt x="1378" y="2652"/>
                </a:lnTo>
                <a:lnTo>
                  <a:pt x="1333" y="2643"/>
                </a:lnTo>
                <a:lnTo>
                  <a:pt x="1286" y="2640"/>
                </a:lnTo>
                <a:lnTo>
                  <a:pt x="1238" y="2636"/>
                </a:lnTo>
                <a:lnTo>
                  <a:pt x="1191" y="2627"/>
                </a:lnTo>
                <a:lnTo>
                  <a:pt x="1164" y="2618"/>
                </a:lnTo>
                <a:lnTo>
                  <a:pt x="1140" y="2603"/>
                </a:lnTo>
                <a:lnTo>
                  <a:pt x="1117" y="2589"/>
                </a:lnTo>
                <a:lnTo>
                  <a:pt x="1095" y="2574"/>
                </a:lnTo>
                <a:lnTo>
                  <a:pt x="1044" y="2543"/>
                </a:lnTo>
                <a:lnTo>
                  <a:pt x="997" y="2514"/>
                </a:lnTo>
                <a:lnTo>
                  <a:pt x="949" y="2487"/>
                </a:lnTo>
                <a:lnTo>
                  <a:pt x="900" y="2454"/>
                </a:lnTo>
                <a:lnTo>
                  <a:pt x="884" y="2447"/>
                </a:lnTo>
                <a:lnTo>
                  <a:pt x="868" y="2441"/>
                </a:lnTo>
                <a:lnTo>
                  <a:pt x="851" y="2434"/>
                </a:lnTo>
                <a:lnTo>
                  <a:pt x="837" y="2429"/>
                </a:lnTo>
                <a:lnTo>
                  <a:pt x="822" y="2420"/>
                </a:lnTo>
                <a:lnTo>
                  <a:pt x="813" y="2407"/>
                </a:lnTo>
                <a:lnTo>
                  <a:pt x="808" y="2390"/>
                </a:lnTo>
                <a:lnTo>
                  <a:pt x="811" y="2389"/>
                </a:lnTo>
                <a:lnTo>
                  <a:pt x="811" y="2387"/>
                </a:lnTo>
                <a:lnTo>
                  <a:pt x="813" y="2385"/>
                </a:lnTo>
                <a:lnTo>
                  <a:pt x="815" y="2383"/>
                </a:lnTo>
                <a:lnTo>
                  <a:pt x="780" y="2383"/>
                </a:lnTo>
                <a:lnTo>
                  <a:pt x="766" y="2378"/>
                </a:lnTo>
                <a:lnTo>
                  <a:pt x="740" y="2372"/>
                </a:lnTo>
                <a:lnTo>
                  <a:pt x="709" y="2369"/>
                </a:lnTo>
                <a:lnTo>
                  <a:pt x="675" y="2365"/>
                </a:lnTo>
                <a:lnTo>
                  <a:pt x="638" y="2363"/>
                </a:lnTo>
                <a:lnTo>
                  <a:pt x="606" y="2360"/>
                </a:lnTo>
                <a:lnTo>
                  <a:pt x="577" y="2358"/>
                </a:lnTo>
                <a:lnTo>
                  <a:pt x="557" y="2358"/>
                </a:lnTo>
                <a:lnTo>
                  <a:pt x="553" y="2352"/>
                </a:lnTo>
                <a:lnTo>
                  <a:pt x="551" y="2350"/>
                </a:lnTo>
                <a:lnTo>
                  <a:pt x="549" y="2347"/>
                </a:lnTo>
                <a:lnTo>
                  <a:pt x="548" y="2343"/>
                </a:lnTo>
                <a:lnTo>
                  <a:pt x="546" y="2338"/>
                </a:lnTo>
                <a:lnTo>
                  <a:pt x="546" y="2330"/>
                </a:lnTo>
                <a:lnTo>
                  <a:pt x="540" y="2318"/>
                </a:lnTo>
                <a:lnTo>
                  <a:pt x="540" y="2303"/>
                </a:lnTo>
                <a:lnTo>
                  <a:pt x="542" y="2287"/>
                </a:lnTo>
                <a:lnTo>
                  <a:pt x="542" y="2270"/>
                </a:lnTo>
                <a:lnTo>
                  <a:pt x="540" y="2254"/>
                </a:lnTo>
                <a:lnTo>
                  <a:pt x="535" y="2243"/>
                </a:lnTo>
                <a:lnTo>
                  <a:pt x="522" y="2227"/>
                </a:lnTo>
                <a:lnTo>
                  <a:pt x="508" y="2209"/>
                </a:lnTo>
                <a:lnTo>
                  <a:pt x="491" y="2189"/>
                </a:lnTo>
                <a:lnTo>
                  <a:pt x="475" y="2172"/>
                </a:lnTo>
                <a:lnTo>
                  <a:pt x="462" y="2160"/>
                </a:lnTo>
                <a:lnTo>
                  <a:pt x="451" y="2150"/>
                </a:lnTo>
                <a:lnTo>
                  <a:pt x="448" y="2150"/>
                </a:lnTo>
                <a:lnTo>
                  <a:pt x="440" y="2149"/>
                </a:lnTo>
                <a:lnTo>
                  <a:pt x="433" y="2149"/>
                </a:lnTo>
                <a:lnTo>
                  <a:pt x="424" y="2147"/>
                </a:lnTo>
                <a:lnTo>
                  <a:pt x="424" y="2130"/>
                </a:lnTo>
                <a:lnTo>
                  <a:pt x="422" y="2112"/>
                </a:lnTo>
                <a:lnTo>
                  <a:pt x="422" y="2092"/>
                </a:lnTo>
                <a:lnTo>
                  <a:pt x="420" y="2080"/>
                </a:lnTo>
                <a:lnTo>
                  <a:pt x="400" y="2074"/>
                </a:lnTo>
                <a:lnTo>
                  <a:pt x="378" y="2067"/>
                </a:lnTo>
                <a:lnTo>
                  <a:pt x="358" y="2058"/>
                </a:lnTo>
                <a:lnTo>
                  <a:pt x="344" y="2047"/>
                </a:lnTo>
                <a:lnTo>
                  <a:pt x="338" y="2038"/>
                </a:lnTo>
                <a:lnTo>
                  <a:pt x="335" y="2027"/>
                </a:lnTo>
                <a:lnTo>
                  <a:pt x="331" y="2018"/>
                </a:lnTo>
                <a:lnTo>
                  <a:pt x="326" y="2007"/>
                </a:lnTo>
                <a:lnTo>
                  <a:pt x="317" y="2000"/>
                </a:lnTo>
                <a:lnTo>
                  <a:pt x="297" y="1994"/>
                </a:lnTo>
                <a:lnTo>
                  <a:pt x="277" y="1989"/>
                </a:lnTo>
                <a:lnTo>
                  <a:pt x="257" y="1983"/>
                </a:lnTo>
                <a:lnTo>
                  <a:pt x="237" y="1976"/>
                </a:lnTo>
                <a:lnTo>
                  <a:pt x="220" y="1965"/>
                </a:lnTo>
                <a:lnTo>
                  <a:pt x="209" y="1950"/>
                </a:lnTo>
                <a:lnTo>
                  <a:pt x="204" y="1932"/>
                </a:lnTo>
                <a:lnTo>
                  <a:pt x="209" y="1923"/>
                </a:lnTo>
                <a:lnTo>
                  <a:pt x="215" y="1907"/>
                </a:lnTo>
                <a:lnTo>
                  <a:pt x="220" y="1889"/>
                </a:lnTo>
                <a:lnTo>
                  <a:pt x="224" y="1872"/>
                </a:lnTo>
                <a:lnTo>
                  <a:pt x="209" y="1865"/>
                </a:lnTo>
                <a:lnTo>
                  <a:pt x="204" y="1858"/>
                </a:lnTo>
                <a:lnTo>
                  <a:pt x="202" y="1852"/>
                </a:lnTo>
                <a:lnTo>
                  <a:pt x="202" y="1847"/>
                </a:lnTo>
                <a:lnTo>
                  <a:pt x="206" y="1841"/>
                </a:lnTo>
                <a:lnTo>
                  <a:pt x="206" y="1834"/>
                </a:lnTo>
                <a:lnTo>
                  <a:pt x="202" y="1825"/>
                </a:lnTo>
                <a:lnTo>
                  <a:pt x="193" y="1810"/>
                </a:lnTo>
                <a:lnTo>
                  <a:pt x="180" y="1796"/>
                </a:lnTo>
                <a:lnTo>
                  <a:pt x="171" y="1781"/>
                </a:lnTo>
                <a:lnTo>
                  <a:pt x="157" y="1760"/>
                </a:lnTo>
                <a:lnTo>
                  <a:pt x="140" y="1740"/>
                </a:lnTo>
                <a:lnTo>
                  <a:pt x="126" y="1718"/>
                </a:lnTo>
                <a:lnTo>
                  <a:pt x="118" y="1709"/>
                </a:lnTo>
                <a:lnTo>
                  <a:pt x="111" y="1700"/>
                </a:lnTo>
                <a:lnTo>
                  <a:pt x="106" y="1685"/>
                </a:lnTo>
                <a:lnTo>
                  <a:pt x="109" y="1676"/>
                </a:lnTo>
                <a:lnTo>
                  <a:pt x="109" y="1663"/>
                </a:lnTo>
                <a:lnTo>
                  <a:pt x="113" y="1650"/>
                </a:lnTo>
                <a:lnTo>
                  <a:pt x="117" y="1647"/>
                </a:lnTo>
                <a:lnTo>
                  <a:pt x="118" y="1645"/>
                </a:lnTo>
                <a:lnTo>
                  <a:pt x="124" y="1643"/>
                </a:lnTo>
                <a:lnTo>
                  <a:pt x="128" y="1641"/>
                </a:lnTo>
                <a:lnTo>
                  <a:pt x="131" y="1638"/>
                </a:lnTo>
                <a:lnTo>
                  <a:pt x="131" y="1638"/>
                </a:lnTo>
                <a:lnTo>
                  <a:pt x="133" y="1638"/>
                </a:lnTo>
                <a:lnTo>
                  <a:pt x="133" y="1641"/>
                </a:lnTo>
                <a:lnTo>
                  <a:pt x="133" y="1643"/>
                </a:lnTo>
                <a:lnTo>
                  <a:pt x="135" y="1641"/>
                </a:lnTo>
                <a:lnTo>
                  <a:pt x="135" y="1640"/>
                </a:lnTo>
                <a:lnTo>
                  <a:pt x="135" y="1638"/>
                </a:lnTo>
                <a:lnTo>
                  <a:pt x="135" y="1636"/>
                </a:lnTo>
                <a:lnTo>
                  <a:pt x="133" y="1634"/>
                </a:lnTo>
                <a:lnTo>
                  <a:pt x="133" y="1634"/>
                </a:lnTo>
                <a:lnTo>
                  <a:pt x="131" y="1638"/>
                </a:lnTo>
                <a:lnTo>
                  <a:pt x="113" y="1634"/>
                </a:lnTo>
                <a:lnTo>
                  <a:pt x="106" y="1623"/>
                </a:lnTo>
                <a:lnTo>
                  <a:pt x="98" y="1612"/>
                </a:lnTo>
                <a:lnTo>
                  <a:pt x="93" y="1601"/>
                </a:lnTo>
                <a:lnTo>
                  <a:pt x="88" y="1589"/>
                </a:lnTo>
                <a:lnTo>
                  <a:pt x="84" y="1570"/>
                </a:lnTo>
                <a:lnTo>
                  <a:pt x="91" y="1561"/>
                </a:lnTo>
                <a:lnTo>
                  <a:pt x="91" y="1556"/>
                </a:lnTo>
                <a:lnTo>
                  <a:pt x="88" y="1549"/>
                </a:lnTo>
                <a:lnTo>
                  <a:pt x="84" y="1541"/>
                </a:lnTo>
                <a:lnTo>
                  <a:pt x="84" y="1530"/>
                </a:lnTo>
                <a:lnTo>
                  <a:pt x="88" y="1523"/>
                </a:lnTo>
                <a:lnTo>
                  <a:pt x="93" y="1512"/>
                </a:lnTo>
                <a:lnTo>
                  <a:pt x="97" y="1500"/>
                </a:lnTo>
                <a:lnTo>
                  <a:pt x="80" y="1487"/>
                </a:lnTo>
                <a:lnTo>
                  <a:pt x="71" y="1467"/>
                </a:lnTo>
                <a:lnTo>
                  <a:pt x="66" y="1467"/>
                </a:lnTo>
                <a:lnTo>
                  <a:pt x="62" y="1469"/>
                </a:lnTo>
                <a:lnTo>
                  <a:pt x="60" y="1469"/>
                </a:lnTo>
                <a:lnTo>
                  <a:pt x="58" y="1469"/>
                </a:lnTo>
                <a:lnTo>
                  <a:pt x="57" y="1467"/>
                </a:lnTo>
                <a:lnTo>
                  <a:pt x="57" y="1463"/>
                </a:lnTo>
                <a:lnTo>
                  <a:pt x="57" y="1458"/>
                </a:lnTo>
                <a:lnTo>
                  <a:pt x="55" y="1450"/>
                </a:lnTo>
                <a:lnTo>
                  <a:pt x="60" y="1436"/>
                </a:lnTo>
                <a:lnTo>
                  <a:pt x="58" y="1416"/>
                </a:lnTo>
                <a:lnTo>
                  <a:pt x="51" y="1396"/>
                </a:lnTo>
                <a:lnTo>
                  <a:pt x="38" y="1376"/>
                </a:lnTo>
                <a:lnTo>
                  <a:pt x="28" y="1356"/>
                </a:lnTo>
                <a:lnTo>
                  <a:pt x="17" y="1340"/>
                </a:lnTo>
                <a:lnTo>
                  <a:pt x="11" y="1323"/>
                </a:lnTo>
                <a:lnTo>
                  <a:pt x="11" y="1316"/>
                </a:lnTo>
                <a:lnTo>
                  <a:pt x="11" y="1312"/>
                </a:lnTo>
                <a:lnTo>
                  <a:pt x="13" y="1309"/>
                </a:lnTo>
                <a:lnTo>
                  <a:pt x="13" y="1309"/>
                </a:lnTo>
                <a:lnTo>
                  <a:pt x="15" y="1307"/>
                </a:lnTo>
                <a:lnTo>
                  <a:pt x="17" y="1305"/>
                </a:lnTo>
                <a:lnTo>
                  <a:pt x="18" y="1303"/>
                </a:lnTo>
                <a:lnTo>
                  <a:pt x="13" y="1252"/>
                </a:lnTo>
                <a:lnTo>
                  <a:pt x="18" y="1245"/>
                </a:lnTo>
                <a:lnTo>
                  <a:pt x="26" y="1236"/>
                </a:lnTo>
                <a:lnTo>
                  <a:pt x="31" y="1225"/>
                </a:lnTo>
                <a:lnTo>
                  <a:pt x="33" y="1212"/>
                </a:lnTo>
                <a:lnTo>
                  <a:pt x="29" y="1194"/>
                </a:lnTo>
                <a:lnTo>
                  <a:pt x="24" y="1176"/>
                </a:lnTo>
                <a:lnTo>
                  <a:pt x="17" y="1160"/>
                </a:lnTo>
                <a:lnTo>
                  <a:pt x="9" y="1141"/>
                </a:lnTo>
                <a:lnTo>
                  <a:pt x="2" y="1120"/>
                </a:lnTo>
                <a:lnTo>
                  <a:pt x="0" y="1092"/>
                </a:lnTo>
                <a:lnTo>
                  <a:pt x="15" y="1076"/>
                </a:lnTo>
                <a:lnTo>
                  <a:pt x="33" y="1052"/>
                </a:lnTo>
                <a:lnTo>
                  <a:pt x="49" y="1027"/>
                </a:lnTo>
                <a:lnTo>
                  <a:pt x="62" y="1000"/>
                </a:lnTo>
                <a:lnTo>
                  <a:pt x="71" y="978"/>
                </a:lnTo>
                <a:lnTo>
                  <a:pt x="75" y="965"/>
                </a:lnTo>
                <a:lnTo>
                  <a:pt x="80" y="954"/>
                </a:lnTo>
                <a:lnTo>
                  <a:pt x="82" y="945"/>
                </a:lnTo>
                <a:lnTo>
                  <a:pt x="82" y="940"/>
                </a:lnTo>
                <a:lnTo>
                  <a:pt x="82" y="934"/>
                </a:lnTo>
                <a:lnTo>
                  <a:pt x="84" y="929"/>
                </a:lnTo>
                <a:lnTo>
                  <a:pt x="88" y="925"/>
                </a:lnTo>
                <a:lnTo>
                  <a:pt x="89" y="921"/>
                </a:lnTo>
                <a:lnTo>
                  <a:pt x="89" y="918"/>
                </a:lnTo>
                <a:lnTo>
                  <a:pt x="91" y="912"/>
                </a:lnTo>
                <a:lnTo>
                  <a:pt x="89" y="907"/>
                </a:lnTo>
                <a:lnTo>
                  <a:pt x="89" y="905"/>
                </a:lnTo>
                <a:lnTo>
                  <a:pt x="88" y="901"/>
                </a:lnTo>
                <a:lnTo>
                  <a:pt x="84" y="900"/>
                </a:lnTo>
                <a:lnTo>
                  <a:pt x="82" y="896"/>
                </a:lnTo>
                <a:lnTo>
                  <a:pt x="82" y="894"/>
                </a:lnTo>
                <a:lnTo>
                  <a:pt x="82" y="876"/>
                </a:lnTo>
                <a:lnTo>
                  <a:pt x="88" y="860"/>
                </a:lnTo>
                <a:lnTo>
                  <a:pt x="98" y="841"/>
                </a:lnTo>
                <a:lnTo>
                  <a:pt x="108" y="829"/>
                </a:lnTo>
                <a:lnTo>
                  <a:pt x="113" y="818"/>
                </a:lnTo>
                <a:lnTo>
                  <a:pt x="109" y="765"/>
                </a:lnTo>
                <a:lnTo>
                  <a:pt x="111" y="765"/>
                </a:lnTo>
                <a:lnTo>
                  <a:pt x="115" y="763"/>
                </a:lnTo>
                <a:lnTo>
                  <a:pt x="118" y="761"/>
                </a:lnTo>
                <a:lnTo>
                  <a:pt x="122" y="760"/>
                </a:lnTo>
                <a:lnTo>
                  <a:pt x="124" y="758"/>
                </a:lnTo>
                <a:lnTo>
                  <a:pt x="137" y="734"/>
                </a:lnTo>
                <a:lnTo>
                  <a:pt x="144" y="705"/>
                </a:lnTo>
                <a:lnTo>
                  <a:pt x="157" y="705"/>
                </a:lnTo>
                <a:lnTo>
                  <a:pt x="168" y="678"/>
                </a:lnTo>
                <a:lnTo>
                  <a:pt x="184" y="649"/>
                </a:lnTo>
                <a:lnTo>
                  <a:pt x="198" y="621"/>
                </a:lnTo>
                <a:lnTo>
                  <a:pt x="206" y="581"/>
                </a:lnTo>
                <a:lnTo>
                  <a:pt x="218" y="578"/>
                </a:lnTo>
                <a:lnTo>
                  <a:pt x="222" y="560"/>
                </a:lnTo>
                <a:lnTo>
                  <a:pt x="222" y="540"/>
                </a:lnTo>
                <a:lnTo>
                  <a:pt x="226" y="521"/>
                </a:lnTo>
                <a:lnTo>
                  <a:pt x="235" y="505"/>
                </a:lnTo>
                <a:lnTo>
                  <a:pt x="248" y="485"/>
                </a:lnTo>
                <a:lnTo>
                  <a:pt x="257" y="465"/>
                </a:lnTo>
                <a:lnTo>
                  <a:pt x="264" y="438"/>
                </a:lnTo>
                <a:lnTo>
                  <a:pt x="264" y="410"/>
                </a:lnTo>
                <a:lnTo>
                  <a:pt x="266" y="383"/>
                </a:lnTo>
                <a:lnTo>
                  <a:pt x="269" y="358"/>
                </a:lnTo>
                <a:lnTo>
                  <a:pt x="280" y="334"/>
                </a:lnTo>
                <a:lnTo>
                  <a:pt x="268" y="334"/>
                </a:lnTo>
                <a:lnTo>
                  <a:pt x="269" y="312"/>
                </a:lnTo>
                <a:lnTo>
                  <a:pt x="273" y="294"/>
                </a:lnTo>
                <a:lnTo>
                  <a:pt x="280" y="278"/>
                </a:lnTo>
                <a:lnTo>
                  <a:pt x="291" y="281"/>
                </a:lnTo>
                <a:lnTo>
                  <a:pt x="286" y="263"/>
                </a:lnTo>
                <a:lnTo>
                  <a:pt x="284" y="241"/>
                </a:lnTo>
                <a:lnTo>
                  <a:pt x="284" y="218"/>
                </a:lnTo>
                <a:lnTo>
                  <a:pt x="286" y="194"/>
                </a:lnTo>
                <a:lnTo>
                  <a:pt x="282" y="172"/>
                </a:lnTo>
                <a:lnTo>
                  <a:pt x="282" y="152"/>
                </a:lnTo>
                <a:lnTo>
                  <a:pt x="284" y="130"/>
                </a:lnTo>
                <a:lnTo>
                  <a:pt x="282" y="109"/>
                </a:lnTo>
                <a:lnTo>
                  <a:pt x="277" y="98"/>
                </a:lnTo>
                <a:lnTo>
                  <a:pt x="271" y="89"/>
                </a:lnTo>
                <a:lnTo>
                  <a:pt x="266" y="78"/>
                </a:lnTo>
                <a:lnTo>
                  <a:pt x="266" y="65"/>
                </a:lnTo>
                <a:lnTo>
                  <a:pt x="271" y="49"/>
                </a:lnTo>
                <a:lnTo>
                  <a:pt x="277" y="32"/>
                </a:lnTo>
                <a:lnTo>
                  <a:pt x="280" y="12"/>
                </a:lnTo>
                <a:lnTo>
                  <a:pt x="286" y="12"/>
                </a:lnTo>
                <a:lnTo>
                  <a:pt x="288" y="14"/>
                </a:lnTo>
                <a:lnTo>
                  <a:pt x="289" y="14"/>
                </a:lnTo>
                <a:lnTo>
                  <a:pt x="291" y="14"/>
                </a:lnTo>
                <a:lnTo>
                  <a:pt x="293" y="16"/>
                </a:lnTo>
                <a:lnTo>
                  <a:pt x="308" y="27"/>
                </a:lnTo>
                <a:lnTo>
                  <a:pt x="320" y="43"/>
                </a:lnTo>
                <a:lnTo>
                  <a:pt x="331" y="60"/>
                </a:lnTo>
                <a:lnTo>
                  <a:pt x="342" y="72"/>
                </a:lnTo>
                <a:lnTo>
                  <a:pt x="360" y="83"/>
                </a:lnTo>
                <a:lnTo>
                  <a:pt x="384" y="90"/>
                </a:lnTo>
                <a:lnTo>
                  <a:pt x="409" y="94"/>
                </a:lnTo>
                <a:lnTo>
                  <a:pt x="433" y="101"/>
                </a:lnTo>
                <a:lnTo>
                  <a:pt x="433" y="105"/>
                </a:lnTo>
                <a:lnTo>
                  <a:pt x="433" y="107"/>
                </a:lnTo>
                <a:lnTo>
                  <a:pt x="433" y="109"/>
                </a:lnTo>
                <a:lnTo>
                  <a:pt x="433" y="109"/>
                </a:lnTo>
                <a:lnTo>
                  <a:pt x="433" y="110"/>
                </a:lnTo>
                <a:lnTo>
                  <a:pt x="433" y="112"/>
                </a:lnTo>
                <a:lnTo>
                  <a:pt x="438" y="110"/>
                </a:lnTo>
                <a:lnTo>
                  <a:pt x="442" y="110"/>
                </a:lnTo>
                <a:lnTo>
                  <a:pt x="448" y="109"/>
                </a:lnTo>
                <a:lnTo>
                  <a:pt x="453" y="109"/>
                </a:lnTo>
                <a:lnTo>
                  <a:pt x="462" y="109"/>
                </a:lnTo>
                <a:lnTo>
                  <a:pt x="462" y="127"/>
                </a:lnTo>
                <a:lnTo>
                  <a:pt x="466" y="138"/>
                </a:lnTo>
                <a:lnTo>
                  <a:pt x="469" y="149"/>
                </a:lnTo>
                <a:lnTo>
                  <a:pt x="475" y="161"/>
                </a:lnTo>
                <a:lnTo>
                  <a:pt x="475" y="160"/>
                </a:lnTo>
                <a:lnTo>
                  <a:pt x="477" y="158"/>
                </a:lnTo>
                <a:lnTo>
                  <a:pt x="477" y="158"/>
                </a:lnTo>
                <a:lnTo>
                  <a:pt x="477" y="156"/>
                </a:lnTo>
                <a:lnTo>
                  <a:pt x="478" y="152"/>
                </a:lnTo>
                <a:lnTo>
                  <a:pt x="482" y="150"/>
                </a:lnTo>
                <a:lnTo>
                  <a:pt x="484" y="150"/>
                </a:lnTo>
                <a:lnTo>
                  <a:pt x="486" y="149"/>
                </a:lnTo>
                <a:lnTo>
                  <a:pt x="486" y="147"/>
                </a:lnTo>
                <a:lnTo>
                  <a:pt x="486" y="145"/>
                </a:lnTo>
                <a:lnTo>
                  <a:pt x="486" y="141"/>
                </a:lnTo>
                <a:lnTo>
                  <a:pt x="486" y="136"/>
                </a:lnTo>
                <a:lnTo>
                  <a:pt x="484" y="129"/>
                </a:lnTo>
                <a:lnTo>
                  <a:pt x="482" y="118"/>
                </a:lnTo>
                <a:lnTo>
                  <a:pt x="482" y="110"/>
                </a:lnTo>
                <a:lnTo>
                  <a:pt x="482" y="105"/>
                </a:lnTo>
                <a:lnTo>
                  <a:pt x="478" y="92"/>
                </a:lnTo>
                <a:lnTo>
                  <a:pt x="466" y="92"/>
                </a:lnTo>
                <a:lnTo>
                  <a:pt x="466" y="72"/>
                </a:lnTo>
                <a:lnTo>
                  <a:pt x="482" y="72"/>
                </a:lnTo>
                <a:lnTo>
                  <a:pt x="482" y="69"/>
                </a:lnTo>
                <a:lnTo>
                  <a:pt x="484" y="65"/>
                </a:lnTo>
                <a:lnTo>
                  <a:pt x="484" y="63"/>
                </a:lnTo>
                <a:lnTo>
                  <a:pt x="486" y="60"/>
                </a:lnTo>
                <a:lnTo>
                  <a:pt x="489" y="60"/>
                </a:lnTo>
                <a:lnTo>
                  <a:pt x="489" y="49"/>
                </a:lnTo>
                <a:lnTo>
                  <a:pt x="482" y="36"/>
                </a:lnTo>
                <a:lnTo>
                  <a:pt x="473" y="23"/>
                </a:lnTo>
                <a:lnTo>
                  <a:pt x="469" y="9"/>
                </a:lnTo>
                <a:lnTo>
                  <a:pt x="480" y="3"/>
                </a:lnTo>
                <a:lnTo>
                  <a:pt x="495" y="1"/>
                </a:lnTo>
                <a:lnTo>
                  <a:pt x="513" y="0"/>
                </a:lnTo>
                <a:close/>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ko-KR" altLang="en-US"/>
          </a:p>
        </p:txBody>
      </p:sp>
      <p:graphicFrame>
        <p:nvGraphicFramePr>
          <p:cNvPr id="25" name="Chart 4">
            <a:extLst>
              <a:ext uri="{FF2B5EF4-FFF2-40B4-BE49-F238E27FC236}">
                <a16:creationId xmlns:a16="http://schemas.microsoft.com/office/drawing/2014/main" id="{CFF955D5-4CC6-48E0-B5A3-DC51EB652247}"/>
              </a:ext>
            </a:extLst>
          </p:cNvPr>
          <p:cNvGraphicFramePr/>
          <p:nvPr>
            <p:extLst/>
          </p:nvPr>
        </p:nvGraphicFramePr>
        <p:xfrm>
          <a:off x="7025802" y="2319893"/>
          <a:ext cx="1095622" cy="98987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3" name="Chart 4">
            <a:extLst>
              <a:ext uri="{FF2B5EF4-FFF2-40B4-BE49-F238E27FC236}">
                <a16:creationId xmlns:a16="http://schemas.microsoft.com/office/drawing/2014/main" id="{F9A8D185-D4BA-407D-883E-AFDD13997BAC}"/>
              </a:ext>
            </a:extLst>
          </p:cNvPr>
          <p:cNvGraphicFramePr/>
          <p:nvPr>
            <p:extLst/>
          </p:nvPr>
        </p:nvGraphicFramePr>
        <p:xfrm>
          <a:off x="4024188" y="1275606"/>
          <a:ext cx="1095622" cy="989874"/>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10"/>
          </p:nvPr>
        </p:nvSpPr>
        <p:spPr>
          <a:xfrm>
            <a:off x="23852" y="3885"/>
            <a:ext cx="9144000" cy="576064"/>
          </a:xfrm>
        </p:spPr>
        <p:txBody>
          <a:bodyPr/>
          <a:lstStyle/>
          <a:p>
            <a:r>
              <a:rPr lang="en-US" sz="2800" b="1" i="1" dirty="0">
                <a:latin typeface="Calibri" panose="020F0502020204030204" pitchFamily="34" charset="0"/>
                <a:cs typeface="Calibri" panose="020F0502020204030204" pitchFamily="34" charset="0"/>
              </a:rPr>
              <a:t>b. </a:t>
            </a:r>
            <a:r>
              <a:rPr lang="en-US" sz="2800" b="1" i="1" u="sng" dirty="0">
                <a:latin typeface="Calibri" panose="020F0502020204030204" pitchFamily="34" charset="0"/>
                <a:cs typeface="Calibri" panose="020F0502020204030204" pitchFamily="34" charset="0"/>
              </a:rPr>
              <a:t>Đảng cộng sản Việt Nam là người lãnh đạo duy nhất:</a:t>
            </a:r>
            <a:endParaRPr lang="ko-KR" altLang="en-US" sz="2800" u="sng" dirty="0">
              <a:latin typeface="Calibri" panose="020F0502020204030204" pitchFamily="34" charset="0"/>
              <a:cs typeface="Calibri" panose="020F0502020204030204" pitchFamily="34" charset="0"/>
            </a:endParaRPr>
          </a:p>
        </p:txBody>
      </p:sp>
      <p:sp>
        <p:nvSpPr>
          <p:cNvPr id="7" name="TextBox 6"/>
          <p:cNvSpPr txBox="1"/>
          <p:nvPr/>
        </p:nvSpPr>
        <p:spPr>
          <a:xfrm>
            <a:off x="137503" y="1154914"/>
            <a:ext cx="3765628" cy="1015663"/>
          </a:xfrm>
          <a:prstGeom prst="rect">
            <a:avLst/>
          </a:prstGeom>
          <a:noFill/>
        </p:spPr>
        <p:txBody>
          <a:bodyPr wrap="square" rtlCol="0">
            <a:spAutoFit/>
          </a:bodyPr>
          <a:lstStyle/>
          <a:p>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Đảng Cộng sản VN là “Đảng của giai cấp vô sản”, đồng thời là “đàn của dân tộc VN”</a:t>
            </a:r>
            <a:endParaRPr lang="ko-KR" altLang="en-US" sz="2000" dirty="0">
              <a:solidFill>
                <a:schemeClr val="tx1">
                  <a:lumMod val="75000"/>
                  <a:lumOff val="25000"/>
                </a:schemeClr>
              </a:solidFill>
              <a:latin typeface="Calibri" panose="020F0502020204030204" pitchFamily="34" charset="0"/>
              <a:cs typeface="Calibri" panose="020F0502020204030204" pitchFamily="34" charset="0"/>
            </a:endParaRPr>
          </a:p>
        </p:txBody>
      </p:sp>
      <p:grpSp>
        <p:nvGrpSpPr>
          <p:cNvPr id="9" name="Group 8"/>
          <p:cNvGrpSpPr/>
          <p:nvPr/>
        </p:nvGrpSpPr>
        <p:grpSpPr>
          <a:xfrm>
            <a:off x="150548" y="2187965"/>
            <a:ext cx="3873640" cy="1319889"/>
            <a:chOff x="803640" y="3275636"/>
            <a:chExt cx="2059657" cy="1319889"/>
          </a:xfrm>
        </p:grpSpPr>
        <p:sp>
          <p:nvSpPr>
            <p:cNvPr id="10" name="TextBox 9"/>
            <p:cNvSpPr txBox="1"/>
            <p:nvPr/>
          </p:nvSpPr>
          <p:spPr>
            <a:xfrm>
              <a:off x="803640" y="3579862"/>
              <a:ext cx="1929773" cy="1015663"/>
            </a:xfrm>
            <a:prstGeom prst="rect">
              <a:avLst/>
            </a:prstGeom>
            <a:noFill/>
          </p:spPr>
          <p:txBody>
            <a:bodyPr wrap="square" rtlCol="0">
              <a:spAutoFit/>
            </a:bodyPr>
            <a:lstStyle/>
            <a:p>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Đã xây dựng được một Đảng cách mạng tiên phong phù hợp với thực tiễn VN</a:t>
              </a:r>
              <a:endParaRPr lang="ko-KR" altLang="en-US" sz="20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1" name="TextBox 10"/>
            <p:cNvSpPr txBox="1"/>
            <p:nvPr/>
          </p:nvSpPr>
          <p:spPr>
            <a:xfrm>
              <a:off x="803640" y="3275636"/>
              <a:ext cx="2059657" cy="400110"/>
            </a:xfrm>
            <a:prstGeom prst="rect">
              <a:avLst/>
            </a:prstGeom>
            <a:noFill/>
          </p:spPr>
          <p:txBody>
            <a:bodyPr wrap="square" rtlCol="0">
              <a:spAutoFit/>
            </a:bodyPr>
            <a:lstStyle/>
            <a:p>
              <a:r>
                <a:rPr lang="en-US" altLang="ko-KR" sz="2000" b="1" dirty="0" smtClean="0">
                  <a:solidFill>
                    <a:schemeClr val="accent3"/>
                  </a:solidFill>
                  <a:latin typeface="Calibri" panose="020F0502020204030204" pitchFamily="34" charset="0"/>
                  <a:cs typeface="Calibri" panose="020F0502020204030204" pitchFamily="34" charset="0"/>
                </a:rPr>
                <a:t>Hồ Chí Minh</a:t>
              </a:r>
              <a:endParaRPr lang="ko-KR" altLang="en-US" sz="2000" b="1" dirty="0">
                <a:solidFill>
                  <a:schemeClr val="accent3"/>
                </a:solidFill>
                <a:latin typeface="Calibri" panose="020F0502020204030204" pitchFamily="34" charset="0"/>
                <a:cs typeface="Calibri" panose="020F0502020204030204" pitchFamily="34" charset="0"/>
              </a:endParaRPr>
            </a:p>
          </p:txBody>
        </p:sp>
      </p:grpSp>
      <p:sp>
        <p:nvSpPr>
          <p:cNvPr id="13" name="TextBox 12"/>
          <p:cNvSpPr txBox="1"/>
          <p:nvPr/>
        </p:nvSpPr>
        <p:spPr>
          <a:xfrm>
            <a:off x="88304" y="3635978"/>
            <a:ext cx="4988121" cy="707886"/>
          </a:xfrm>
          <a:prstGeom prst="rect">
            <a:avLst/>
          </a:prstGeom>
          <a:noFill/>
        </p:spPr>
        <p:txBody>
          <a:bodyPr wrap="square" rtlCol="0">
            <a:spAutoFit/>
          </a:bodyPr>
          <a:lstStyle/>
          <a:p>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Quy tụ được lực lượng và sức mạnh của toàn bộ GCCN và cả dân tộc VN</a:t>
            </a:r>
            <a:endParaRPr lang="ko-KR" altLang="en-US" sz="20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9" name="TextBox 18"/>
          <p:cNvSpPr txBox="1"/>
          <p:nvPr/>
        </p:nvSpPr>
        <p:spPr>
          <a:xfrm>
            <a:off x="4115280" y="1514792"/>
            <a:ext cx="961145" cy="461665"/>
          </a:xfrm>
          <a:prstGeom prst="rect">
            <a:avLst/>
          </a:prstGeom>
          <a:noFill/>
        </p:spPr>
        <p:txBody>
          <a:bodyPr wrap="square" rtlCol="0" anchor="ctr">
            <a:spAutoFit/>
          </a:bodyPr>
          <a:lstStyle/>
          <a:p>
            <a:pPr algn="ctr"/>
            <a:r>
              <a:rPr lang="en-US" altLang="ko-KR" sz="2400" b="1" dirty="0">
                <a:solidFill>
                  <a:schemeClr val="tx1">
                    <a:lumMod val="75000"/>
                    <a:lumOff val="25000"/>
                  </a:schemeClr>
                </a:solidFill>
                <a:cs typeface="Arial" pitchFamily="34" charset="0"/>
              </a:rPr>
              <a:t>60%</a:t>
            </a:r>
            <a:endParaRPr lang="ko-KR" altLang="en-US" sz="2400" b="1" dirty="0">
              <a:solidFill>
                <a:schemeClr val="tx1">
                  <a:lumMod val="75000"/>
                  <a:lumOff val="25000"/>
                </a:schemeClr>
              </a:solidFill>
              <a:cs typeface="Arial" pitchFamily="34" charset="0"/>
            </a:endParaRPr>
          </a:p>
        </p:txBody>
      </p:sp>
      <p:sp>
        <p:nvSpPr>
          <p:cNvPr id="18" name="TextBox 17"/>
          <p:cNvSpPr txBox="1"/>
          <p:nvPr/>
        </p:nvSpPr>
        <p:spPr>
          <a:xfrm>
            <a:off x="7093041" y="2583998"/>
            <a:ext cx="961145" cy="461665"/>
          </a:xfrm>
          <a:prstGeom prst="rect">
            <a:avLst/>
          </a:prstGeom>
          <a:noFill/>
        </p:spPr>
        <p:txBody>
          <a:bodyPr wrap="square" rtlCol="0" anchor="ctr">
            <a:spAutoFit/>
          </a:bodyPr>
          <a:lstStyle/>
          <a:p>
            <a:pPr algn="ctr"/>
            <a:r>
              <a:rPr lang="en-US" altLang="ko-KR" sz="2400" b="1" dirty="0">
                <a:solidFill>
                  <a:schemeClr val="tx1">
                    <a:lumMod val="75000"/>
                    <a:lumOff val="25000"/>
                  </a:schemeClr>
                </a:solidFill>
                <a:cs typeface="Arial" pitchFamily="34" charset="0"/>
              </a:rPr>
              <a:t>55%</a:t>
            </a:r>
            <a:endParaRPr lang="ko-KR" altLang="en-US" sz="2400" b="1" dirty="0">
              <a:solidFill>
                <a:schemeClr val="tx1">
                  <a:lumMod val="75000"/>
                  <a:lumOff val="25000"/>
                </a:schemeClr>
              </a:solidFill>
              <a:cs typeface="Arial" pitchFamily="34" charset="0"/>
            </a:endParaRPr>
          </a:p>
        </p:txBody>
      </p:sp>
      <p:graphicFrame>
        <p:nvGraphicFramePr>
          <p:cNvPr id="24" name="Chart 4">
            <a:extLst>
              <a:ext uri="{FF2B5EF4-FFF2-40B4-BE49-F238E27FC236}">
                <a16:creationId xmlns:a16="http://schemas.microsoft.com/office/drawing/2014/main" id="{4A0B0812-B30F-4D2A-AEF7-005E7A00D268}"/>
              </a:ext>
            </a:extLst>
          </p:cNvPr>
          <p:cNvGraphicFramePr/>
          <p:nvPr>
            <p:extLst/>
          </p:nvPr>
        </p:nvGraphicFramePr>
        <p:xfrm>
          <a:off x="5585410" y="2955717"/>
          <a:ext cx="1095622" cy="989874"/>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p:cNvSpPr txBox="1"/>
          <p:nvPr/>
        </p:nvSpPr>
        <p:spPr>
          <a:xfrm>
            <a:off x="5652649" y="3219822"/>
            <a:ext cx="961145" cy="461665"/>
          </a:xfrm>
          <a:prstGeom prst="rect">
            <a:avLst/>
          </a:prstGeom>
          <a:noFill/>
        </p:spPr>
        <p:txBody>
          <a:bodyPr wrap="square" rtlCol="0" anchor="ctr">
            <a:spAutoFit/>
          </a:bodyPr>
          <a:lstStyle/>
          <a:p>
            <a:pPr algn="ctr"/>
            <a:r>
              <a:rPr lang="en-US" altLang="ko-KR" sz="2400" b="1" dirty="0">
                <a:solidFill>
                  <a:schemeClr val="accent3"/>
                </a:solidFill>
                <a:cs typeface="Arial" pitchFamily="34" charset="0"/>
              </a:rPr>
              <a:t>70%</a:t>
            </a:r>
            <a:endParaRPr lang="ko-KR" altLang="en-US" sz="2400" b="1" dirty="0">
              <a:solidFill>
                <a:schemeClr val="accent3"/>
              </a:solidFill>
              <a:cs typeface="Arial" pitchFamily="34" charset="0"/>
            </a:endParaRPr>
          </a:p>
        </p:txBody>
      </p:sp>
    </p:spTree>
    <p:extLst>
      <p:ext uri="{BB962C8B-B14F-4D97-AF65-F5344CB8AC3E}">
        <p14:creationId xmlns:p14="http://schemas.microsoft.com/office/powerpoint/2010/main" val="214626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inVertical)">
                                      <p:cBhvr>
                                        <p:cTn id="10" dur="500"/>
                                        <p:tgtEl>
                                          <p:spTgt spid="2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arn(inVertical)">
                                      <p:cBhvr>
                                        <p:cTn id="21" dur="500"/>
                                        <p:tgtEl>
                                          <p:spTgt spid="20"/>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barn(inVertical)">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arn(inVertical)">
                                      <p:cBhvr>
                                        <p:cTn id="29" dur="500"/>
                                        <p:tgtEl>
                                          <p:spTgt spid="13"/>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arn(inVertical)">
                                      <p:cBhvr>
                                        <p:cTn id="32" dur="500"/>
                                        <p:tgtEl>
                                          <p:spTgt spid="2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inVertical)">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Graphic spid="23" grpId="0">
        <p:bldAsOne/>
      </p:bldGraphic>
      <p:bldP spid="7" grpId="0"/>
      <p:bldP spid="13" grpId="0"/>
      <p:bldP spid="19" grpId="0"/>
      <p:bldP spid="18" grpId="0"/>
      <p:bldGraphic spid="24" grpId="0">
        <p:bldAsOne/>
      </p:bldGraphic>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p:cNvSpPr txBox="1"/>
          <p:nvPr/>
        </p:nvSpPr>
        <p:spPr bwMode="auto">
          <a:xfrm>
            <a:off x="3851920" y="1851670"/>
            <a:ext cx="5322703" cy="1451967"/>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800" b="1" dirty="0" smtClean="0">
                <a:solidFill>
                  <a:schemeClr val="tx1">
                    <a:lumMod val="65000"/>
                    <a:lumOff val="35000"/>
                  </a:schemeClr>
                </a:solidFill>
                <a:latin typeface="Calibri" panose="020F0502020204030204" pitchFamily="34" charset="0"/>
                <a:cs typeface="Calibri" panose="020F0502020204030204" pitchFamily="34" charset="0"/>
              </a:rPr>
              <a:t>4. </a:t>
            </a:r>
            <a:r>
              <a:rPr lang="en-US" altLang="ko-KR" sz="2800" b="1" dirty="0">
                <a:solidFill>
                  <a:schemeClr val="tx1">
                    <a:lumMod val="65000"/>
                    <a:lumOff val="35000"/>
                  </a:schemeClr>
                </a:solidFill>
                <a:latin typeface="Calibri" panose="020F0502020204030204" pitchFamily="34" charset="0"/>
                <a:cs typeface="Calibri" panose="020F0502020204030204" pitchFamily="34" charset="0"/>
              </a:rPr>
              <a:t>Lực lượng của cách mạng giải phóng dân tộc bao gồm toàn dân </a:t>
            </a:r>
            <a:r>
              <a:rPr lang="en-US" altLang="ko-KR" sz="2800" b="1" dirty="0" smtClean="0">
                <a:solidFill>
                  <a:schemeClr val="tx1">
                    <a:lumMod val="65000"/>
                    <a:lumOff val="35000"/>
                  </a:schemeClr>
                </a:solidFill>
                <a:latin typeface="Calibri" panose="020F0502020204030204" pitchFamily="34" charset="0"/>
                <a:cs typeface="Calibri" panose="020F0502020204030204" pitchFamily="34" charset="0"/>
              </a:rPr>
              <a:t>tộc</a:t>
            </a:r>
            <a:endParaRPr lang="en-US" altLang="ko-KR" sz="28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5" name="Text Placeholder 2"/>
          <p:cNvSpPr>
            <a:spLocks noGrp="1"/>
          </p:cNvSpPr>
          <p:nvPr>
            <p:ph type="body" sz="quarter" idx="11"/>
          </p:nvPr>
        </p:nvSpPr>
        <p:spPr>
          <a:xfrm>
            <a:off x="3851920" y="3363838"/>
            <a:ext cx="5018916" cy="288032"/>
          </a:xfrm>
        </p:spPr>
        <p:txBody>
          <a:bodyPr/>
          <a:lstStyle/>
          <a:p>
            <a:pPr lvl="0"/>
            <a:r>
              <a:rPr lang="en-US" altLang="ko-KR" b="1" i="1" dirty="0"/>
              <a:t>TƯ TƯỞNG HỒ CHÍ MINH</a:t>
            </a:r>
            <a:endParaRPr lang="en-US" altLang="ko-KR" dirty="0"/>
          </a:p>
        </p:txBody>
      </p:sp>
    </p:spTree>
    <p:extLst>
      <p:ext uri="{BB962C8B-B14F-4D97-AF65-F5344CB8AC3E}">
        <p14:creationId xmlns:p14="http://schemas.microsoft.com/office/powerpoint/2010/main" val="401968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ame 17"/>
          <p:cNvSpPr/>
          <p:nvPr/>
        </p:nvSpPr>
        <p:spPr>
          <a:xfrm rot="18900000">
            <a:off x="6343368" y="2430572"/>
            <a:ext cx="1793332" cy="1793332"/>
          </a:xfrm>
          <a:prstGeom prst="frame">
            <a:avLst>
              <a:gd name="adj1" fmla="val 483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9" name="Text Placeholder 1"/>
          <p:cNvSpPr txBox="1">
            <a:spLocks/>
          </p:cNvSpPr>
          <p:nvPr/>
        </p:nvSpPr>
        <p:spPr>
          <a:xfrm>
            <a:off x="395536" y="0"/>
            <a:ext cx="4752528" cy="194446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b="1" dirty="0" smtClean="0">
                <a:latin typeface="Calibri" panose="020F0502020204030204" pitchFamily="34" charset="0"/>
                <a:cs typeface="Calibri" panose="020F0502020204030204" pitchFamily="34" charset="0"/>
              </a:rPr>
              <a:t>a, </a:t>
            </a:r>
            <a:r>
              <a:rPr lang="en-US" b="1" u="sng" dirty="0" smtClean="0">
                <a:latin typeface="Calibri" panose="020F0502020204030204" pitchFamily="34" charset="0"/>
                <a:cs typeface="Calibri" panose="020F0502020204030204" pitchFamily="34" charset="0"/>
              </a:rPr>
              <a:t>Cách </a:t>
            </a:r>
            <a:r>
              <a:rPr lang="en-US" b="1" u="sng" dirty="0">
                <a:latin typeface="Calibri" panose="020F0502020204030204" pitchFamily="34" charset="0"/>
                <a:cs typeface="Calibri" panose="020F0502020204030204" pitchFamily="34" charset="0"/>
              </a:rPr>
              <a:t>mạng là sự nghiệp của quần chúng bị áp bức:</a:t>
            </a:r>
            <a:r>
              <a:rPr lang="en-US" b="1" u="sng" dirty="0"/>
              <a:t> </a:t>
            </a:r>
            <a:endParaRPr lang="en-US" dirty="0"/>
          </a:p>
          <a:p>
            <a:pPr marL="0" indent="0">
              <a:buNone/>
            </a:pPr>
            <a:r>
              <a:rPr lang="en-US" dirty="0" smtClean="0"/>
              <a:t> </a:t>
            </a:r>
            <a:endParaRPr lang="en-US" dirty="0"/>
          </a:p>
        </p:txBody>
      </p:sp>
      <p:sp>
        <p:nvSpPr>
          <p:cNvPr id="20" name="TextBox 19"/>
          <p:cNvSpPr txBox="1"/>
          <p:nvPr/>
        </p:nvSpPr>
        <p:spPr>
          <a:xfrm>
            <a:off x="103891" y="1419622"/>
            <a:ext cx="3515378" cy="3416320"/>
          </a:xfrm>
          <a:prstGeom prst="rect">
            <a:avLst/>
          </a:prstGeom>
          <a:noFill/>
        </p:spPr>
        <p:txBody>
          <a:bodyPr wrap="square" rtlCol="0">
            <a:spAutoFit/>
          </a:bodyPr>
          <a:lstStyle/>
          <a:p>
            <a:r>
              <a:rPr lang="en-US" altLang="ko-KR" sz="2400" dirty="0" smtClean="0">
                <a:solidFill>
                  <a:schemeClr val="tx1">
                    <a:lumMod val="75000"/>
                    <a:lumOff val="25000"/>
                  </a:schemeClr>
                </a:solidFill>
                <a:latin typeface="Calibri" panose="020F0502020204030204" pitchFamily="34" charset="0"/>
                <a:cs typeface="Calibri" panose="020F0502020204030204" pitchFamily="34" charset="0"/>
              </a:rPr>
              <a:t>Năm 1924 HCM đã nghĩ đến một cuộc khởi nghĩa vũ trang toàn dân. Người cho ràng “để có cơ thắng lợi, một cuộc vũ trang ở Đông Dương..phải có tính chất một cuộc khởi nghĩa quần chúng chứ không phải một cuộc nổi loạn.</a:t>
            </a:r>
            <a:endParaRPr lang="en-US" altLang="ko-KR" sz="2400"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12" name="Picture Placeholder 11"/>
          <p:cNvPicPr>
            <a:picLocks noGrp="1" noChangeAspect="1"/>
          </p:cNvPicPr>
          <p:nvPr>
            <p:ph type="pic" idx="20"/>
          </p:nvPr>
        </p:nvPicPr>
        <p:blipFill>
          <a:blip r:embed="rId2">
            <a:extLst>
              <a:ext uri="{28A0092B-C50C-407E-A947-70E740481C1C}">
                <a14:useLocalDpi xmlns:a14="http://schemas.microsoft.com/office/drawing/2010/main" val="0"/>
              </a:ext>
            </a:extLst>
          </a:blip>
          <a:srcRect l="16768" r="16768"/>
          <a:stretch>
            <a:fillRect/>
          </a:stretch>
        </p:blipFill>
        <p:spPr>
          <a:xfrm>
            <a:off x="3500438" y="1493838"/>
            <a:ext cx="3681412" cy="3649662"/>
          </a:xfrm>
        </p:spPr>
      </p:pic>
      <p:pic>
        <p:nvPicPr>
          <p:cNvPr id="8" name="Picture Placeholder 7"/>
          <p:cNvPicPr>
            <a:picLocks noGrp="1" noChangeAspect="1"/>
          </p:cNvPicPr>
          <p:nvPr>
            <p:ph type="pic" idx="21"/>
          </p:nvPr>
        </p:nvPicPr>
        <p:blipFill>
          <a:blip r:embed="rId3">
            <a:extLst>
              <a:ext uri="{28A0092B-C50C-407E-A947-70E740481C1C}">
                <a14:useLocalDpi xmlns:a14="http://schemas.microsoft.com/office/drawing/2010/main" val="0"/>
              </a:ext>
            </a:extLst>
          </a:blip>
          <a:srcRect l="18324" r="18324"/>
          <a:stretch>
            <a:fillRect/>
          </a:stretch>
        </p:blipFill>
        <p:spPr/>
      </p:pic>
      <p:pic>
        <p:nvPicPr>
          <p:cNvPr id="16" name="Picture Placeholder 15"/>
          <p:cNvPicPr>
            <a:picLocks noGrp="1" noChangeAspect="1"/>
          </p:cNvPicPr>
          <p:nvPr>
            <p:ph type="pic" idx="18"/>
          </p:nvPr>
        </p:nvPicPr>
        <p:blipFill>
          <a:blip r:embed="rId4">
            <a:extLst>
              <a:ext uri="{28A0092B-C50C-407E-A947-70E740481C1C}">
                <a14:useLocalDpi xmlns:a14="http://schemas.microsoft.com/office/drawing/2010/main" val="0"/>
              </a:ext>
            </a:extLst>
          </a:blip>
          <a:srcRect l="29173" r="29173"/>
          <a:stretch>
            <a:fillRect/>
          </a:stretch>
        </p:blipFill>
        <p:spPr/>
      </p:pic>
      <p:pic>
        <p:nvPicPr>
          <p:cNvPr id="13" name="Picture Placeholder 12"/>
          <p:cNvPicPr>
            <a:picLocks noGrp="1" noChangeAspect="1"/>
          </p:cNvPicPr>
          <p:nvPr>
            <p:ph type="pic" idx="19"/>
          </p:nvPr>
        </p:nvPicPr>
        <p:blipFill>
          <a:blip r:embed="rId5">
            <a:extLst>
              <a:ext uri="{28A0092B-C50C-407E-A947-70E740481C1C}">
                <a14:useLocalDpi xmlns:a14="http://schemas.microsoft.com/office/drawing/2010/main" val="0"/>
              </a:ext>
            </a:extLst>
          </a:blip>
          <a:srcRect t="13221" b="13221"/>
          <a:stretch>
            <a:fillRect/>
          </a:stretch>
        </p:blipFill>
        <p:spPr/>
      </p:pic>
    </p:spTree>
    <p:extLst>
      <p:ext uri="{BB962C8B-B14F-4D97-AF65-F5344CB8AC3E}">
        <p14:creationId xmlns:p14="http://schemas.microsoft.com/office/powerpoint/2010/main" val="319113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horizontal)">
                                      <p:cBhvr>
                                        <p:cTn id="13" dur="500"/>
                                        <p:tgtEl>
                                          <p:spTgt spid="18"/>
                                        </p:tgtEl>
                                      </p:cBhvr>
                                    </p:animEffect>
                                  </p:childTnLst>
                                </p:cTn>
                              </p:par>
                              <p:par>
                                <p:cTn id="14" presetID="14" presetClass="entr" presetSubtype="1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par>
                                <p:cTn id="17" presetID="14" presetClass="entr" presetSubtype="1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arn(inVertical)">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200" b="1" dirty="0" smtClean="0">
                <a:solidFill>
                  <a:schemeClr val="tx1"/>
                </a:solidFill>
                <a:latin typeface="Calibri" panose="020F0502020204030204" pitchFamily="34" charset="0"/>
                <a:cs typeface="Calibri" panose="020F0502020204030204" pitchFamily="34" charset="0"/>
              </a:rPr>
              <a:t>b</a:t>
            </a:r>
            <a:r>
              <a:rPr lang="en-US" sz="3200" b="1" dirty="0" smtClean="0">
                <a:solidFill>
                  <a:schemeClr val="tx1"/>
                </a:solidFill>
                <a:latin typeface="Calibri" panose="020F0502020204030204" pitchFamily="34" charset="0"/>
                <a:cs typeface="Calibri" panose="020F0502020204030204" pitchFamily="34" charset="0"/>
              </a:rPr>
              <a:t>, </a:t>
            </a:r>
            <a:r>
              <a:rPr lang="en-US" sz="3200" b="1" u="sng" dirty="0" smtClean="0">
                <a:solidFill>
                  <a:schemeClr val="tx1"/>
                </a:solidFill>
                <a:latin typeface="Calibri" panose="020F0502020204030204" pitchFamily="34" charset="0"/>
                <a:cs typeface="Calibri" panose="020F0502020204030204" pitchFamily="34" charset="0"/>
              </a:rPr>
              <a:t>Lực </a:t>
            </a:r>
            <a:r>
              <a:rPr lang="en-US" sz="3200" b="1" u="sng" dirty="0">
                <a:solidFill>
                  <a:schemeClr val="tx1"/>
                </a:solidFill>
                <a:latin typeface="Calibri" panose="020F0502020204030204" pitchFamily="34" charset="0"/>
                <a:cs typeface="Calibri" panose="020F0502020204030204" pitchFamily="34" charset="0"/>
              </a:rPr>
              <a:t>lượng của cách mạng giải phóng dân tộc:</a:t>
            </a:r>
            <a:endParaRPr lang="ko-KR" altLang="en-US" sz="3200" dirty="0">
              <a:solidFill>
                <a:schemeClr val="tx1"/>
              </a:solidFill>
              <a:latin typeface="Calibri" panose="020F0502020204030204" pitchFamily="34" charset="0"/>
              <a:cs typeface="Calibri" panose="020F0502020204030204" pitchFamily="34" charset="0"/>
            </a:endParaRPr>
          </a:p>
        </p:txBody>
      </p:sp>
      <p:grpSp>
        <p:nvGrpSpPr>
          <p:cNvPr id="85" name="Group 84"/>
          <p:cNvGrpSpPr/>
          <p:nvPr/>
        </p:nvGrpSpPr>
        <p:grpSpPr>
          <a:xfrm>
            <a:off x="3854258" y="1770622"/>
            <a:ext cx="3332582" cy="2999495"/>
            <a:chOff x="3203848" y="1779662"/>
            <a:chExt cx="3332582" cy="2999495"/>
          </a:xfrm>
          <a:solidFill>
            <a:schemeClr val="tx1">
              <a:lumMod val="75000"/>
              <a:lumOff val="25000"/>
            </a:schemeClr>
          </a:solidFill>
        </p:grpSpPr>
        <p:sp>
          <p:nvSpPr>
            <p:cNvPr id="86" name="Rectangle 85"/>
            <p:cNvSpPr/>
            <p:nvPr/>
          </p:nvSpPr>
          <p:spPr>
            <a:xfrm>
              <a:off x="3203848" y="1779662"/>
              <a:ext cx="108000" cy="2773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7" name="Block Arc 86"/>
            <p:cNvSpPr/>
            <p:nvPr/>
          </p:nvSpPr>
          <p:spPr>
            <a:xfrm>
              <a:off x="3203848" y="4326895"/>
              <a:ext cx="452262" cy="452262"/>
            </a:xfrm>
            <a:prstGeom prst="blockArc">
              <a:avLst>
                <a:gd name="adj1" fmla="val 5431834"/>
                <a:gd name="adj2" fmla="val 10817112"/>
                <a:gd name="adj3" fmla="val 2428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88" name="Rectangle 87"/>
            <p:cNvSpPr/>
            <p:nvPr/>
          </p:nvSpPr>
          <p:spPr>
            <a:xfrm>
              <a:off x="3425216" y="4671157"/>
              <a:ext cx="291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9" name="Block Arc 88"/>
            <p:cNvSpPr/>
            <p:nvPr/>
          </p:nvSpPr>
          <p:spPr>
            <a:xfrm rot="16200000">
              <a:off x="6084168" y="4326895"/>
              <a:ext cx="452262" cy="452262"/>
            </a:xfrm>
            <a:prstGeom prst="blockArc">
              <a:avLst>
                <a:gd name="adj1" fmla="val 5431834"/>
                <a:gd name="adj2" fmla="val 10817112"/>
                <a:gd name="adj3" fmla="val 2428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0" name="Rectangle 89"/>
            <p:cNvSpPr/>
            <p:nvPr/>
          </p:nvSpPr>
          <p:spPr>
            <a:xfrm>
              <a:off x="6428430" y="3989950"/>
              <a:ext cx="108000" cy="57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91" name="Rectangle 90"/>
          <p:cNvSpPr/>
          <p:nvPr/>
        </p:nvSpPr>
        <p:spPr>
          <a:xfrm>
            <a:off x="467544" y="1331836"/>
            <a:ext cx="4247276" cy="1205863"/>
          </a:xfrm>
          <a:prstGeom prst="rect">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7" name="Rectangle 96"/>
          <p:cNvSpPr/>
          <p:nvPr/>
        </p:nvSpPr>
        <p:spPr>
          <a:xfrm>
            <a:off x="467544" y="2619288"/>
            <a:ext cx="4247276" cy="902054"/>
          </a:xfrm>
          <a:prstGeom prst="rect">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0" name="TextBox 99"/>
          <p:cNvSpPr txBox="1"/>
          <p:nvPr/>
        </p:nvSpPr>
        <p:spPr>
          <a:xfrm>
            <a:off x="470590" y="1415916"/>
            <a:ext cx="4202722" cy="1015663"/>
          </a:xfrm>
          <a:prstGeom prst="rect">
            <a:avLst/>
          </a:prstGeom>
          <a:noFill/>
        </p:spPr>
        <p:txBody>
          <a:bodyPr wrap="square" rtlCol="0">
            <a:spAutoFit/>
          </a:bodyPr>
          <a:lstStyle/>
          <a:p>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“Dân tộc cách mạng thì chưa phân giai cấp nghĩa là sĩ, công, nông, thương đều nhất trí chống lại cường quyền”</a:t>
            </a:r>
            <a:endParaRPr lang="ko-KR" altLang="en-US" sz="20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3" name="Rectangle 102"/>
          <p:cNvSpPr/>
          <p:nvPr/>
        </p:nvSpPr>
        <p:spPr>
          <a:xfrm>
            <a:off x="467544" y="3613912"/>
            <a:ext cx="4247276" cy="960460"/>
          </a:xfrm>
          <a:prstGeom prst="rect">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6" name="TextBox 105"/>
          <p:cNvSpPr txBox="1"/>
          <p:nvPr/>
        </p:nvSpPr>
        <p:spPr>
          <a:xfrm>
            <a:off x="467544" y="3583683"/>
            <a:ext cx="4247276" cy="1015663"/>
          </a:xfrm>
          <a:prstGeom prst="rect">
            <a:avLst/>
          </a:prstGeom>
          <a:noFill/>
        </p:spPr>
        <p:txBody>
          <a:bodyPr wrap="square" rtlCol="0">
            <a:spAutoFit/>
          </a:bodyPr>
          <a:lstStyle/>
          <a:p>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Không xem nhẹ khả năng tham gia sự nghiệp giải phóng đất nước của các tầng lớp giai cấp khác </a:t>
            </a:r>
            <a:endParaRPr lang="ko-KR" altLang="en-US" sz="2000" dirty="0">
              <a:solidFill>
                <a:schemeClr val="tx1">
                  <a:lumMod val="75000"/>
                  <a:lumOff val="25000"/>
                </a:schemeClr>
              </a:solidFill>
              <a:latin typeface="Calibri" panose="020F0502020204030204" pitchFamily="34" charset="0"/>
              <a:cs typeface="Calibri" panose="020F0502020204030204" pitchFamily="34" charset="0"/>
            </a:endParaRPr>
          </a:p>
        </p:txBody>
      </p:sp>
      <p:grpSp>
        <p:nvGrpSpPr>
          <p:cNvPr id="109" name="Group 108"/>
          <p:cNvGrpSpPr/>
          <p:nvPr/>
        </p:nvGrpSpPr>
        <p:grpSpPr>
          <a:xfrm>
            <a:off x="5767918" y="1056963"/>
            <a:ext cx="2758049" cy="2928608"/>
            <a:chOff x="4848046" y="3681671"/>
            <a:chExt cx="2758049" cy="2928608"/>
          </a:xfrm>
        </p:grpSpPr>
        <p:sp>
          <p:nvSpPr>
            <p:cNvPr id="110" name="Teardrop 30"/>
            <p:cNvSpPr/>
            <p:nvPr/>
          </p:nvSpPr>
          <p:spPr>
            <a:xfrm rot="8100000">
              <a:off x="5417737" y="4225696"/>
              <a:ext cx="1602534" cy="1602536"/>
            </a:xfrm>
            <a:custGeom>
              <a:avLst/>
              <a:gdLst>
                <a:gd name="connsiteX0" fmla="*/ 293361 w 2192670"/>
                <a:gd name="connsiteY0" fmla="*/ 1899310 h 2192671"/>
                <a:gd name="connsiteX1" fmla="*/ 0 w 2192670"/>
                <a:gd name="connsiteY1" fmla="*/ 1191074 h 2192671"/>
                <a:gd name="connsiteX2" fmla="*/ 1001597 w 2192670"/>
                <a:gd name="connsiteY2" fmla="*/ 189477 h 2192671"/>
                <a:gd name="connsiteX3" fmla="*/ 1341342 w 2192670"/>
                <a:gd name="connsiteY3" fmla="*/ 189477 h 2192671"/>
                <a:gd name="connsiteX4" fmla="*/ 1530818 w 2192670"/>
                <a:gd name="connsiteY4" fmla="*/ 0 h 2192671"/>
                <a:gd name="connsiteX5" fmla="*/ 1806586 w 2192670"/>
                <a:gd name="connsiteY5" fmla="*/ 0 h 2192671"/>
                <a:gd name="connsiteX6" fmla="*/ 1996062 w 2192670"/>
                <a:gd name="connsiteY6" fmla="*/ 189477 h 2192671"/>
                <a:gd name="connsiteX7" fmla="*/ 2003194 w 2192670"/>
                <a:gd name="connsiteY7" fmla="*/ 189477 h 2192671"/>
                <a:gd name="connsiteX8" fmla="*/ 2003194 w 2192670"/>
                <a:gd name="connsiteY8" fmla="*/ 196609 h 2192671"/>
                <a:gd name="connsiteX9" fmla="*/ 2192670 w 2192670"/>
                <a:gd name="connsiteY9" fmla="*/ 386085 h 2192671"/>
                <a:gd name="connsiteX10" fmla="*/ 2192670 w 2192670"/>
                <a:gd name="connsiteY10" fmla="*/ 661852 h 2192671"/>
                <a:gd name="connsiteX11" fmla="*/ 2003193 w 2192670"/>
                <a:gd name="connsiteY11" fmla="*/ 851329 h 2192671"/>
                <a:gd name="connsiteX12" fmla="*/ 2003194 w 2192670"/>
                <a:gd name="connsiteY12" fmla="*/ 1191074 h 2192671"/>
                <a:gd name="connsiteX13" fmla="*/ 1001597 w 2192670"/>
                <a:gd name="connsiteY13" fmla="*/ 2192671 h 2192671"/>
                <a:gd name="connsiteX14" fmla="*/ 293361 w 2192670"/>
                <a:gd name="connsiteY14" fmla="*/ 1899310 h 219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2670" h="2192671">
                  <a:moveTo>
                    <a:pt x="293361" y="1899310"/>
                  </a:moveTo>
                  <a:cubicBezTo>
                    <a:pt x="112107" y="1718057"/>
                    <a:pt x="0" y="1467657"/>
                    <a:pt x="0" y="1191074"/>
                  </a:cubicBezTo>
                  <a:cubicBezTo>
                    <a:pt x="0" y="637907"/>
                    <a:pt x="448430" y="189477"/>
                    <a:pt x="1001597" y="189477"/>
                  </a:cubicBezTo>
                  <a:lnTo>
                    <a:pt x="1341342" y="189477"/>
                  </a:lnTo>
                  <a:lnTo>
                    <a:pt x="1530818" y="0"/>
                  </a:lnTo>
                  <a:cubicBezTo>
                    <a:pt x="1606970" y="-76151"/>
                    <a:pt x="1730435" y="-76151"/>
                    <a:pt x="1806586" y="0"/>
                  </a:cubicBezTo>
                  <a:lnTo>
                    <a:pt x="1996062" y="189477"/>
                  </a:lnTo>
                  <a:lnTo>
                    <a:pt x="2003194" y="189477"/>
                  </a:lnTo>
                  <a:lnTo>
                    <a:pt x="2003194" y="196609"/>
                  </a:lnTo>
                  <a:lnTo>
                    <a:pt x="2192670" y="386085"/>
                  </a:lnTo>
                  <a:cubicBezTo>
                    <a:pt x="2268822" y="462236"/>
                    <a:pt x="2268822" y="585701"/>
                    <a:pt x="2192670" y="661852"/>
                  </a:cubicBezTo>
                  <a:lnTo>
                    <a:pt x="2003193" y="851329"/>
                  </a:lnTo>
                  <a:cubicBezTo>
                    <a:pt x="2003193" y="964577"/>
                    <a:pt x="2003194" y="1077826"/>
                    <a:pt x="2003194" y="1191074"/>
                  </a:cubicBezTo>
                  <a:cubicBezTo>
                    <a:pt x="2003194" y="1744241"/>
                    <a:pt x="1554764" y="2192671"/>
                    <a:pt x="1001597" y="2192671"/>
                  </a:cubicBezTo>
                  <a:cubicBezTo>
                    <a:pt x="725014" y="2192671"/>
                    <a:pt x="474614" y="2080563"/>
                    <a:pt x="293361" y="1899310"/>
                  </a:cubicBezTo>
                  <a:close/>
                </a:path>
              </a:pathLst>
            </a:custGeom>
            <a:solidFill>
              <a:schemeClr val="bg1"/>
            </a:solidFill>
            <a:ln w="698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Rounded Rectangle 110"/>
            <p:cNvSpPr/>
            <p:nvPr/>
          </p:nvSpPr>
          <p:spPr>
            <a:xfrm>
              <a:off x="5903273" y="6071006"/>
              <a:ext cx="631463" cy="13155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Rounded Rectangle 111"/>
            <p:cNvSpPr/>
            <p:nvPr/>
          </p:nvSpPr>
          <p:spPr>
            <a:xfrm>
              <a:off x="5929584" y="6274865"/>
              <a:ext cx="578841" cy="13155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Rounded Rectangle 112"/>
            <p:cNvSpPr/>
            <p:nvPr/>
          </p:nvSpPr>
          <p:spPr>
            <a:xfrm>
              <a:off x="5982205" y="6478724"/>
              <a:ext cx="473597" cy="13155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Rounded Rectangle 113"/>
            <p:cNvSpPr/>
            <p:nvPr/>
          </p:nvSpPr>
          <p:spPr>
            <a:xfrm rot="2700000">
              <a:off x="7086448" y="4038815"/>
              <a:ext cx="144000" cy="360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5" name="Rounded Rectangle 114"/>
            <p:cNvSpPr/>
            <p:nvPr/>
          </p:nvSpPr>
          <p:spPr>
            <a:xfrm rot="18900000" flipH="1">
              <a:off x="5218102" y="4038815"/>
              <a:ext cx="144000" cy="360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6" name="Rounded Rectangle 115"/>
            <p:cNvSpPr/>
            <p:nvPr/>
          </p:nvSpPr>
          <p:spPr>
            <a:xfrm>
              <a:off x="6155070" y="3681671"/>
              <a:ext cx="144000" cy="360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7" name="Rounded Rectangle 116"/>
            <p:cNvSpPr/>
            <p:nvPr/>
          </p:nvSpPr>
          <p:spPr>
            <a:xfrm rot="5400000">
              <a:off x="7354095" y="4745637"/>
              <a:ext cx="144000" cy="360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8" name="Rounded Rectangle 117"/>
            <p:cNvSpPr/>
            <p:nvPr/>
          </p:nvSpPr>
          <p:spPr>
            <a:xfrm rot="16200000" flipH="1">
              <a:off x="4956046" y="4745638"/>
              <a:ext cx="144000" cy="360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127" name="Group 126"/>
          <p:cNvGrpSpPr/>
          <p:nvPr/>
        </p:nvGrpSpPr>
        <p:grpSpPr>
          <a:xfrm>
            <a:off x="6695459" y="1705261"/>
            <a:ext cx="677334" cy="1442553"/>
            <a:chOff x="6777274" y="1831284"/>
            <a:chExt cx="552841" cy="1177414"/>
          </a:xfrm>
        </p:grpSpPr>
        <p:grpSp>
          <p:nvGrpSpPr>
            <p:cNvPr id="124" name="Group 123"/>
            <p:cNvGrpSpPr/>
            <p:nvPr/>
          </p:nvGrpSpPr>
          <p:grpSpPr>
            <a:xfrm>
              <a:off x="6939980" y="1831284"/>
              <a:ext cx="385719" cy="718117"/>
              <a:chOff x="6783521" y="1654812"/>
              <a:chExt cx="726841" cy="1353205"/>
            </a:xfrm>
          </p:grpSpPr>
          <p:sp>
            <p:nvSpPr>
              <p:cNvPr id="122" name="Freeform 121"/>
              <p:cNvSpPr/>
              <p:nvPr/>
            </p:nvSpPr>
            <p:spPr>
              <a:xfrm>
                <a:off x="6783521" y="1886618"/>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Freeform 122"/>
              <p:cNvSpPr/>
              <p:nvPr/>
            </p:nvSpPr>
            <p:spPr>
              <a:xfrm>
                <a:off x="6997804" y="1654812"/>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5" name="Freeform 124"/>
            <p:cNvSpPr/>
            <p:nvPr/>
          </p:nvSpPr>
          <p:spPr>
            <a:xfrm>
              <a:off x="6777274" y="2572267"/>
              <a:ext cx="552841" cy="436431"/>
            </a:xfrm>
            <a:custGeom>
              <a:avLst/>
              <a:gdLst/>
              <a:ahLst/>
              <a:cxnLst/>
              <a:rect l="l" t="t" r="r" b="b"/>
              <a:pathLst>
                <a:path w="935319" h="738371">
                  <a:moveTo>
                    <a:pt x="570246" y="5904"/>
                  </a:moveTo>
                  <a:cubicBezTo>
                    <a:pt x="462283" y="64891"/>
                    <a:pt x="426421" y="317189"/>
                    <a:pt x="649701" y="474399"/>
                  </a:cubicBezTo>
                  <a:cubicBezTo>
                    <a:pt x="593836" y="327977"/>
                    <a:pt x="630970" y="255746"/>
                    <a:pt x="667057" y="182470"/>
                  </a:cubicBezTo>
                  <a:cubicBezTo>
                    <a:pt x="667659" y="219721"/>
                    <a:pt x="629598" y="299814"/>
                    <a:pt x="723199" y="346469"/>
                  </a:cubicBezTo>
                  <a:cubicBezTo>
                    <a:pt x="679394" y="206128"/>
                    <a:pt x="864427" y="161920"/>
                    <a:pt x="670152" y="6949"/>
                  </a:cubicBezTo>
                  <a:cubicBezTo>
                    <a:pt x="951156" y="47548"/>
                    <a:pt x="868526" y="190548"/>
                    <a:pt x="935319" y="334595"/>
                  </a:cubicBezTo>
                  <a:cubicBezTo>
                    <a:pt x="886447" y="343095"/>
                    <a:pt x="815632" y="212619"/>
                    <a:pt x="831546" y="274410"/>
                  </a:cubicBezTo>
                  <a:cubicBezTo>
                    <a:pt x="915063" y="518579"/>
                    <a:pt x="665249" y="525551"/>
                    <a:pt x="744586" y="738371"/>
                  </a:cubicBezTo>
                  <a:cubicBezTo>
                    <a:pt x="498005" y="724435"/>
                    <a:pt x="570128" y="495242"/>
                    <a:pt x="454164" y="439509"/>
                  </a:cubicBezTo>
                  <a:cubicBezTo>
                    <a:pt x="422689" y="433882"/>
                    <a:pt x="384944" y="459601"/>
                    <a:pt x="454829" y="574141"/>
                  </a:cubicBezTo>
                  <a:cubicBezTo>
                    <a:pt x="47812" y="270832"/>
                    <a:pt x="333584" y="22904"/>
                    <a:pt x="570246" y="5904"/>
                  </a:cubicBezTo>
                  <a:close/>
                  <a:moveTo>
                    <a:pt x="0" y="0"/>
                  </a:moveTo>
                  <a:lnTo>
                    <a:pt x="9284" y="0"/>
                  </a:lnTo>
                  <a:lnTo>
                    <a:pt x="746" y="590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4" name="TextBox 43"/>
          <p:cNvSpPr txBox="1"/>
          <p:nvPr/>
        </p:nvSpPr>
        <p:spPr>
          <a:xfrm>
            <a:off x="467544" y="2687663"/>
            <a:ext cx="4187193" cy="707886"/>
          </a:xfrm>
          <a:prstGeom prst="rect">
            <a:avLst/>
          </a:prstGeom>
          <a:noFill/>
        </p:spPr>
        <p:txBody>
          <a:bodyPr wrap="square" rtlCol="0">
            <a:spAutoFit/>
          </a:bodyPr>
          <a:lstStyle/>
          <a:p>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HCM nhấn mạnh vai trò trọng yếu của giái cấp công nhân và nông dân.</a:t>
            </a:r>
            <a:endParaRPr lang="ko-KR" altLang="en-US" sz="20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5511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circle(in)">
                                      <p:cBhvr>
                                        <p:cTn id="10" dur="2000"/>
                                        <p:tgtEl>
                                          <p:spTgt spid="85"/>
                                        </p:tgtEl>
                                      </p:cBhvr>
                                    </p:animEffect>
                                  </p:childTnLst>
                                </p:cTn>
                              </p:par>
                              <p:par>
                                <p:cTn id="11" presetID="6" presetClass="entr" presetSubtype="16" fill="hold"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circle(in)">
                                      <p:cBhvr>
                                        <p:cTn id="13" dur="2000"/>
                                        <p:tgtEl>
                                          <p:spTgt spid="109"/>
                                        </p:tgtEl>
                                      </p:cBhvr>
                                    </p:animEffect>
                                  </p:childTnLst>
                                </p:cTn>
                              </p:par>
                              <p:par>
                                <p:cTn id="14" presetID="6" presetClass="entr" presetSubtype="16" fill="hold" nodeType="withEffect">
                                  <p:stCondLst>
                                    <p:cond delay="0"/>
                                  </p:stCondLst>
                                  <p:childTnLst>
                                    <p:set>
                                      <p:cBhvr>
                                        <p:cTn id="15" dur="1" fill="hold">
                                          <p:stCondLst>
                                            <p:cond delay="0"/>
                                          </p:stCondLst>
                                        </p:cTn>
                                        <p:tgtEl>
                                          <p:spTgt spid="127"/>
                                        </p:tgtEl>
                                        <p:attrNameLst>
                                          <p:attrName>style.visibility</p:attrName>
                                        </p:attrNameLst>
                                      </p:cBhvr>
                                      <p:to>
                                        <p:strVal val="visible"/>
                                      </p:to>
                                    </p:set>
                                    <p:animEffect transition="in" filter="circle(in)">
                                      <p:cBhvr>
                                        <p:cTn id="16" dur="2000"/>
                                        <p:tgtEl>
                                          <p:spTgt spid="12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barn(inVertical)">
                                      <p:cBhvr>
                                        <p:cTn id="21" dur="500"/>
                                        <p:tgtEl>
                                          <p:spTgt spid="91"/>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00"/>
                                        </p:tgtEl>
                                        <p:attrNameLst>
                                          <p:attrName>style.visibility</p:attrName>
                                        </p:attrNameLst>
                                      </p:cBhvr>
                                      <p:to>
                                        <p:strVal val="visible"/>
                                      </p:to>
                                    </p:set>
                                    <p:animEffect transition="in" filter="barn(inVertical)">
                                      <p:cBhvr>
                                        <p:cTn id="24" dur="500"/>
                                        <p:tgtEl>
                                          <p:spTgt spid="10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barn(inVertical)">
                                      <p:cBhvr>
                                        <p:cTn id="29" dur="500"/>
                                        <p:tgtEl>
                                          <p:spTgt spid="97"/>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barn(inVertical)">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barn(inVertical)">
                                      <p:cBhvr>
                                        <p:cTn id="37" dur="500"/>
                                        <p:tgtEl>
                                          <p:spTgt spid="103"/>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06"/>
                                        </p:tgtEl>
                                        <p:attrNameLst>
                                          <p:attrName>style.visibility</p:attrName>
                                        </p:attrNameLst>
                                      </p:cBhvr>
                                      <p:to>
                                        <p:strVal val="visible"/>
                                      </p:to>
                                    </p:set>
                                    <p:animEffect transition="in" filter="barn(inVertical)">
                                      <p:cBhvr>
                                        <p:cTn id="4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1" grpId="0" animBg="1"/>
      <p:bldP spid="97" grpId="0" animBg="1"/>
      <p:bldP spid="100" grpId="0"/>
      <p:bldP spid="103" grpId="0" animBg="1"/>
      <p:bldP spid="106" grpId="0"/>
      <p:bldP spid="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lock Arc 14"/>
          <p:cNvSpPr/>
          <p:nvPr/>
        </p:nvSpPr>
        <p:spPr>
          <a:xfrm>
            <a:off x="179511" y="2143048"/>
            <a:ext cx="1217198" cy="1217254"/>
          </a:xfrm>
          <a:custGeom>
            <a:avLst/>
            <a:gdLst/>
            <a:ahLst/>
            <a:cxnLst/>
            <a:rect l="l" t="t" r="r" b="b"/>
            <a:pathLst>
              <a:path w="1217198" h="1217254">
                <a:moveTo>
                  <a:pt x="1172073" y="616019"/>
                </a:moveTo>
                <a:lnTo>
                  <a:pt x="1217198" y="616610"/>
                </a:lnTo>
                <a:cubicBezTo>
                  <a:pt x="1216181" y="694136"/>
                  <a:pt x="1200702" y="768120"/>
                  <a:pt x="1172073" y="835497"/>
                </a:cubicBezTo>
                <a:close/>
                <a:moveTo>
                  <a:pt x="592301" y="223"/>
                </a:moveTo>
                <a:cubicBezTo>
                  <a:pt x="925156" y="-8708"/>
                  <a:pt x="1203399" y="251500"/>
                  <a:pt x="1216760" y="584207"/>
                </a:cubicBezTo>
                <a:lnTo>
                  <a:pt x="1025903" y="591872"/>
                </a:lnTo>
                <a:cubicBezTo>
                  <a:pt x="1016735" y="363582"/>
                  <a:pt x="825816" y="185038"/>
                  <a:pt x="597424" y="191166"/>
                </a:cubicBezTo>
                <a:cubicBezTo>
                  <a:pt x="369033" y="197294"/>
                  <a:pt x="187962" y="385820"/>
                  <a:pt x="191049" y="614273"/>
                </a:cubicBezTo>
                <a:cubicBezTo>
                  <a:pt x="194136" y="842726"/>
                  <a:pt x="380235" y="1026290"/>
                  <a:pt x="608708" y="1026244"/>
                </a:cubicBezTo>
                <a:cubicBezTo>
                  <a:pt x="773320" y="1026211"/>
                  <a:pt x="915896" y="930876"/>
                  <a:pt x="982606" y="791527"/>
                </a:cubicBezTo>
                <a:lnTo>
                  <a:pt x="982606" y="1085471"/>
                </a:lnTo>
                <a:cubicBezTo>
                  <a:pt x="880769" y="1168806"/>
                  <a:pt x="750352" y="1217226"/>
                  <a:pt x="608747" y="1217254"/>
                </a:cubicBezTo>
                <a:cubicBezTo>
                  <a:pt x="275773" y="1217320"/>
                  <a:pt x="4555" y="949797"/>
                  <a:pt x="56" y="616853"/>
                </a:cubicBezTo>
                <a:cubicBezTo>
                  <a:pt x="-4443" y="283909"/>
                  <a:pt x="259446" y="9154"/>
                  <a:pt x="592301" y="2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p:cNvSpPr/>
          <p:nvPr/>
        </p:nvSpPr>
        <p:spPr>
          <a:xfrm>
            <a:off x="1207294" y="1561169"/>
            <a:ext cx="189467" cy="1040153"/>
          </a:xfrm>
          <a:custGeom>
            <a:avLst/>
            <a:gdLst>
              <a:gd name="connsiteX0" fmla="*/ 0 w 189467"/>
              <a:gd name="connsiteY0" fmla="*/ 0 h 1080346"/>
              <a:gd name="connsiteX1" fmla="*/ 189467 w 189467"/>
              <a:gd name="connsiteY1" fmla="*/ 0 h 1080346"/>
              <a:gd name="connsiteX2" fmla="*/ 189467 w 189467"/>
              <a:gd name="connsiteY2" fmla="*/ 1080346 h 1080346"/>
              <a:gd name="connsiteX3" fmla="*/ 187528 w 189467"/>
              <a:gd name="connsiteY3" fmla="*/ 1040153 h 1080346"/>
              <a:gd name="connsiteX4" fmla="*/ 0 w 189467"/>
              <a:gd name="connsiteY4" fmla="*/ 674512 h 1080346"/>
              <a:gd name="connsiteX5" fmla="*/ 0 w 189467"/>
              <a:gd name="connsiteY5" fmla="*/ 0 h 1080346"/>
              <a:gd name="connsiteX0" fmla="*/ 0 w 189467"/>
              <a:gd name="connsiteY0" fmla="*/ 0 h 1040153"/>
              <a:gd name="connsiteX1" fmla="*/ 189467 w 189467"/>
              <a:gd name="connsiteY1" fmla="*/ 0 h 1040153"/>
              <a:gd name="connsiteX2" fmla="*/ 187528 w 189467"/>
              <a:gd name="connsiteY2" fmla="*/ 1040153 h 1040153"/>
              <a:gd name="connsiteX3" fmla="*/ 0 w 189467"/>
              <a:gd name="connsiteY3" fmla="*/ 674512 h 1040153"/>
              <a:gd name="connsiteX4" fmla="*/ 0 w 189467"/>
              <a:gd name="connsiteY4" fmla="*/ 0 h 104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67" h="1040153">
                <a:moveTo>
                  <a:pt x="0" y="0"/>
                </a:moveTo>
                <a:lnTo>
                  <a:pt x="189467" y="0"/>
                </a:lnTo>
                <a:cubicBezTo>
                  <a:pt x="188821" y="346718"/>
                  <a:pt x="188174" y="693435"/>
                  <a:pt x="187528" y="1040153"/>
                </a:cubicBezTo>
                <a:cubicBezTo>
                  <a:pt x="179329" y="879836"/>
                  <a:pt x="108663" y="777233"/>
                  <a:pt x="0" y="674512"/>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 name="Title 2"/>
          <p:cNvSpPr txBox="1">
            <a:spLocks/>
          </p:cNvSpPr>
          <p:nvPr/>
        </p:nvSpPr>
        <p:spPr>
          <a:xfrm>
            <a:off x="539552" y="16259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b="1" u="sng" dirty="0" smtClean="0">
                <a:latin typeface="Calibri" panose="020F0502020204030204" pitchFamily="34" charset="0"/>
                <a:cs typeface="Calibri" panose="020F0502020204030204" pitchFamily="34" charset="0"/>
              </a:rPr>
              <a:t>NỘI DUNG</a:t>
            </a:r>
            <a:endParaRPr lang="en-US" sz="3600" b="1" u="sng" dirty="0">
              <a:latin typeface="Calibri" panose="020F0502020204030204" pitchFamily="34" charset="0"/>
              <a:cs typeface="Calibri" panose="020F0502020204030204" pitchFamily="34" charset="0"/>
            </a:endParaRPr>
          </a:p>
        </p:txBody>
      </p:sp>
      <p:sp>
        <p:nvSpPr>
          <p:cNvPr id="7" name="Rectangle 6"/>
          <p:cNvSpPr/>
          <p:nvPr/>
        </p:nvSpPr>
        <p:spPr>
          <a:xfrm>
            <a:off x="3060503" y="1000564"/>
            <a:ext cx="5831975" cy="995122"/>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latin typeface="Arial" pitchFamily="34" charset="0"/>
              <a:cs typeface="Arial" pitchFamily="34" charset="0"/>
            </a:endParaRPr>
          </a:p>
        </p:txBody>
      </p:sp>
      <p:sp>
        <p:nvSpPr>
          <p:cNvPr id="10" name="TextBox 10"/>
          <p:cNvSpPr txBox="1"/>
          <p:nvPr/>
        </p:nvSpPr>
        <p:spPr bwMode="auto">
          <a:xfrm>
            <a:off x="3057024" y="1000564"/>
            <a:ext cx="5822833" cy="1000244"/>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800" b="1" dirty="0" smtClean="0">
                <a:solidFill>
                  <a:schemeClr val="tx1">
                    <a:lumMod val="65000"/>
                    <a:lumOff val="35000"/>
                  </a:schemeClr>
                </a:solidFill>
                <a:latin typeface="Calibri" panose="020F0502020204030204" pitchFamily="34" charset="0"/>
                <a:cs typeface="Calibri" panose="020F0502020204030204" pitchFamily="34" charset="0"/>
              </a:rPr>
              <a:t>Mục tiêu của cách mạng giải phóng dân tộc</a:t>
            </a:r>
            <a:endParaRPr lang="en-US" altLang="ko-KR" sz="28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12" name="Chevron 11"/>
          <p:cNvSpPr/>
          <p:nvPr/>
        </p:nvSpPr>
        <p:spPr>
          <a:xfrm rot="16200000">
            <a:off x="1940230" y="1023578"/>
            <a:ext cx="1152127"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Arial" pitchFamily="34" charset="0"/>
              <a:cs typeface="Arial" pitchFamily="34" charset="0"/>
            </a:endParaRPr>
          </a:p>
        </p:txBody>
      </p:sp>
      <p:sp>
        <p:nvSpPr>
          <p:cNvPr id="13" name="TextBox 12"/>
          <p:cNvSpPr txBox="1"/>
          <p:nvPr/>
        </p:nvSpPr>
        <p:spPr>
          <a:xfrm>
            <a:off x="2155917" y="1158012"/>
            <a:ext cx="72075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01</a:t>
            </a:r>
            <a:endParaRPr lang="ko-KR" altLang="en-US" sz="2800" b="1" dirty="0">
              <a:solidFill>
                <a:schemeClr val="bg1"/>
              </a:solidFill>
              <a:cs typeface="Arial" pitchFamily="34" charset="0"/>
            </a:endParaRPr>
          </a:p>
        </p:txBody>
      </p:sp>
      <p:sp>
        <p:nvSpPr>
          <p:cNvPr id="14" name="Freeform 13"/>
          <p:cNvSpPr/>
          <p:nvPr/>
        </p:nvSpPr>
        <p:spPr>
          <a:xfrm>
            <a:off x="950152" y="421885"/>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p:cNvSpPr/>
          <p:nvPr/>
        </p:nvSpPr>
        <p:spPr>
          <a:xfrm>
            <a:off x="1207294" y="2703006"/>
            <a:ext cx="189467" cy="24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Freeform 23"/>
          <p:cNvSpPr/>
          <p:nvPr/>
        </p:nvSpPr>
        <p:spPr>
          <a:xfrm>
            <a:off x="1164435" y="190079"/>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10"/>
          <p:cNvSpPr txBox="1"/>
          <p:nvPr/>
        </p:nvSpPr>
        <p:spPr bwMode="auto">
          <a:xfrm>
            <a:off x="3060504" y="2067694"/>
            <a:ext cx="5831976" cy="1451967"/>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800" b="1" dirty="0" smtClean="0">
                <a:solidFill>
                  <a:schemeClr val="tx1">
                    <a:lumMod val="65000"/>
                    <a:lumOff val="35000"/>
                  </a:schemeClr>
                </a:solidFill>
                <a:latin typeface="Calibri" panose="020F0502020204030204" pitchFamily="34" charset="0"/>
                <a:cs typeface="Calibri" panose="020F0502020204030204" pitchFamily="34" charset="0"/>
              </a:rPr>
              <a:t>Cách mạng giải phóng dân tộc muốn thắng lợi phải đi theo con đường cách mạng vô sản </a:t>
            </a:r>
            <a:endParaRPr lang="en-US" altLang="ko-KR" sz="28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55" name="Rectangle 54"/>
          <p:cNvSpPr/>
          <p:nvPr/>
        </p:nvSpPr>
        <p:spPr>
          <a:xfrm>
            <a:off x="3063982" y="2152692"/>
            <a:ext cx="5828497" cy="1353318"/>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latin typeface="Arial" pitchFamily="34" charset="0"/>
              <a:cs typeface="Arial" pitchFamily="34" charset="0"/>
            </a:endParaRPr>
          </a:p>
        </p:txBody>
      </p:sp>
      <p:sp>
        <p:nvSpPr>
          <p:cNvPr id="57" name="Chevron 56"/>
          <p:cNvSpPr/>
          <p:nvPr/>
        </p:nvSpPr>
        <p:spPr>
          <a:xfrm rot="16200000">
            <a:off x="1736354" y="2383061"/>
            <a:ext cx="1566838"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Arial" pitchFamily="34" charset="0"/>
              <a:cs typeface="Arial" pitchFamily="34" charset="0"/>
            </a:endParaRPr>
          </a:p>
        </p:txBody>
      </p:sp>
      <p:sp>
        <p:nvSpPr>
          <p:cNvPr id="58" name="TextBox 57"/>
          <p:cNvSpPr txBox="1"/>
          <p:nvPr/>
        </p:nvSpPr>
        <p:spPr>
          <a:xfrm>
            <a:off x="2155917" y="2405034"/>
            <a:ext cx="720752" cy="523220"/>
          </a:xfrm>
          <a:prstGeom prst="rect">
            <a:avLst/>
          </a:prstGeom>
          <a:noFill/>
        </p:spPr>
        <p:txBody>
          <a:bodyPr wrap="square" rtlCol="0">
            <a:spAutoFit/>
          </a:bodyPr>
          <a:lstStyle/>
          <a:p>
            <a:pPr algn="ctr"/>
            <a:r>
              <a:rPr lang="en-US" altLang="ko-KR" sz="2800" b="1" dirty="0" smtClean="0">
                <a:solidFill>
                  <a:schemeClr val="bg1"/>
                </a:solidFill>
                <a:cs typeface="Arial" pitchFamily="34" charset="0"/>
              </a:rPr>
              <a:t>02</a:t>
            </a:r>
            <a:endParaRPr lang="ko-KR" altLang="en-US" sz="2800" b="1" dirty="0">
              <a:solidFill>
                <a:schemeClr val="bg1"/>
              </a:solidFill>
              <a:cs typeface="Arial" pitchFamily="34" charset="0"/>
            </a:endParaRPr>
          </a:p>
        </p:txBody>
      </p:sp>
      <p:sp>
        <p:nvSpPr>
          <p:cNvPr id="60" name="TextBox 10"/>
          <p:cNvSpPr txBox="1"/>
          <p:nvPr/>
        </p:nvSpPr>
        <p:spPr bwMode="auto">
          <a:xfrm>
            <a:off x="3069645" y="3588586"/>
            <a:ext cx="5822833" cy="1451967"/>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800" b="1" dirty="0" smtClean="0">
                <a:solidFill>
                  <a:schemeClr val="tx1">
                    <a:lumMod val="65000"/>
                    <a:lumOff val="35000"/>
                  </a:schemeClr>
                </a:solidFill>
                <a:latin typeface="Calibri" panose="020F0502020204030204" pitchFamily="34" charset="0"/>
                <a:cs typeface="Calibri" panose="020F0502020204030204" pitchFamily="34" charset="0"/>
              </a:rPr>
              <a:t>Cách mạng giải phóng dân tộc trong thời đại mới phải do Đảng Cộng sản lãnh đạo</a:t>
            </a:r>
            <a:endParaRPr lang="en-US" altLang="ko-KR" sz="28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64" name="Rectangle 63"/>
          <p:cNvSpPr/>
          <p:nvPr/>
        </p:nvSpPr>
        <p:spPr>
          <a:xfrm>
            <a:off x="3063981" y="3682198"/>
            <a:ext cx="5828497" cy="1353318"/>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latin typeface="Arial" pitchFamily="34" charset="0"/>
              <a:cs typeface="Arial" pitchFamily="34" charset="0"/>
            </a:endParaRPr>
          </a:p>
        </p:txBody>
      </p:sp>
      <p:sp>
        <p:nvSpPr>
          <p:cNvPr id="65" name="Chevron 64"/>
          <p:cNvSpPr/>
          <p:nvPr/>
        </p:nvSpPr>
        <p:spPr>
          <a:xfrm rot="16200000">
            <a:off x="1736353" y="3912567"/>
            <a:ext cx="1566838"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Arial" pitchFamily="34" charset="0"/>
              <a:cs typeface="Arial" pitchFamily="34" charset="0"/>
            </a:endParaRPr>
          </a:p>
        </p:txBody>
      </p:sp>
      <p:sp>
        <p:nvSpPr>
          <p:cNvPr id="66" name="TextBox 65"/>
          <p:cNvSpPr txBox="1"/>
          <p:nvPr/>
        </p:nvSpPr>
        <p:spPr>
          <a:xfrm>
            <a:off x="2132327" y="3979533"/>
            <a:ext cx="720752" cy="523220"/>
          </a:xfrm>
          <a:prstGeom prst="rect">
            <a:avLst/>
          </a:prstGeom>
          <a:noFill/>
        </p:spPr>
        <p:txBody>
          <a:bodyPr wrap="square" rtlCol="0">
            <a:spAutoFit/>
          </a:bodyPr>
          <a:lstStyle/>
          <a:p>
            <a:pPr algn="ctr"/>
            <a:r>
              <a:rPr lang="en-US" altLang="ko-KR" sz="2800" b="1" dirty="0" smtClean="0">
                <a:solidFill>
                  <a:schemeClr val="bg1"/>
                </a:solidFill>
                <a:cs typeface="Arial" pitchFamily="34" charset="0"/>
              </a:rPr>
              <a:t>03</a:t>
            </a:r>
            <a:endParaRPr lang="ko-KR" altLang="en-US" sz="2800" b="1" dirty="0">
              <a:solidFill>
                <a:schemeClr val="bg1"/>
              </a:solidFill>
              <a:cs typeface="Arial" pitchFamily="34" charset="0"/>
            </a:endParaRPr>
          </a:p>
        </p:txBody>
      </p:sp>
    </p:spTree>
    <p:extLst>
      <p:ext uri="{BB962C8B-B14F-4D97-AF65-F5344CB8AC3E}">
        <p14:creationId xmlns:p14="http://schemas.microsoft.com/office/powerpoint/2010/main" val="109505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anim calcmode="lin" valueType="num">
                                      <p:cBhvr>
                                        <p:cTn id="24" dur="1000" fill="hold"/>
                                        <p:tgtEl>
                                          <p:spTgt spid="20"/>
                                        </p:tgtEl>
                                        <p:attrNameLst>
                                          <p:attrName>ppt_x</p:attrName>
                                        </p:attrNameLst>
                                      </p:cBhvr>
                                      <p:tavLst>
                                        <p:tav tm="0">
                                          <p:val>
                                            <p:strVal val="#ppt_x"/>
                                          </p:val>
                                        </p:tav>
                                        <p:tav tm="100000">
                                          <p:val>
                                            <p:strVal val="#ppt_x"/>
                                          </p:val>
                                        </p:tav>
                                      </p:tavLst>
                                    </p:anim>
                                    <p:anim calcmode="lin" valueType="num">
                                      <p:cBhvr>
                                        <p:cTn id="25" dur="1000" fill="hold"/>
                                        <p:tgtEl>
                                          <p:spTgt spid="2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arn(inVertical)">
                                      <p:cBhvr>
                                        <p:cTn id="41" dur="500"/>
                                        <p:tgtEl>
                                          <p:spTgt spid="7"/>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barn(inVertical)">
                                      <p:cBhvr>
                                        <p:cTn id="44" dur="500"/>
                                        <p:tgtEl>
                                          <p:spTgt spid="10"/>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arn(inVertical)">
                                      <p:cBhvr>
                                        <p:cTn id="47" dur="500"/>
                                        <p:tgtEl>
                                          <p:spTgt spid="12"/>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arn(inVertic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barn(inVertical)">
                                      <p:cBhvr>
                                        <p:cTn id="55" dur="500"/>
                                        <p:tgtEl>
                                          <p:spTgt spid="42"/>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barn(inVertical)">
                                      <p:cBhvr>
                                        <p:cTn id="58" dur="500"/>
                                        <p:tgtEl>
                                          <p:spTgt spid="55"/>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barn(inVertical)">
                                      <p:cBhvr>
                                        <p:cTn id="61" dur="500"/>
                                        <p:tgtEl>
                                          <p:spTgt spid="57"/>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barn(inVertical)">
                                      <p:cBhvr>
                                        <p:cTn id="64" dur="500"/>
                                        <p:tgtEl>
                                          <p:spTgt spid="58"/>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barn(inVertical)">
                                      <p:cBhvr>
                                        <p:cTn id="69" dur="500"/>
                                        <p:tgtEl>
                                          <p:spTgt spid="60"/>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barn(inVertical)">
                                      <p:cBhvr>
                                        <p:cTn id="72" dur="500"/>
                                        <p:tgtEl>
                                          <p:spTgt spid="64"/>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barn(inVertical)">
                                      <p:cBhvr>
                                        <p:cTn id="75" dur="500"/>
                                        <p:tgtEl>
                                          <p:spTgt spid="65"/>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66"/>
                                        </p:tgtEl>
                                        <p:attrNameLst>
                                          <p:attrName>style.visibility</p:attrName>
                                        </p:attrNameLst>
                                      </p:cBhvr>
                                      <p:to>
                                        <p:strVal val="visible"/>
                                      </p:to>
                                    </p:set>
                                    <p:animEffect transition="in" filter="barn(inVertical)">
                                      <p:cBhvr>
                                        <p:cTn id="7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3" grpId="0"/>
      <p:bldP spid="7" grpId="0" animBg="1"/>
      <p:bldP spid="10" grpId="0"/>
      <p:bldP spid="12" grpId="0" animBg="1"/>
      <p:bldP spid="13" grpId="0"/>
      <p:bldP spid="14" grpId="0" animBg="1"/>
      <p:bldP spid="20" grpId="0" animBg="1"/>
      <p:bldP spid="24" grpId="0" animBg="1"/>
      <p:bldP spid="42" grpId="0"/>
      <p:bldP spid="55" grpId="0" animBg="1"/>
      <p:bldP spid="57" grpId="0" animBg="1"/>
      <p:bldP spid="58" grpId="0"/>
      <p:bldP spid="60" grpId="0"/>
      <p:bldP spid="64" grpId="0" animBg="1"/>
      <p:bldP spid="65" grpId="0" animBg="1"/>
      <p:bldP spid="6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p:cNvSpPr txBox="1"/>
          <p:nvPr/>
        </p:nvSpPr>
        <p:spPr bwMode="auto">
          <a:xfrm>
            <a:off x="3821297" y="1635646"/>
            <a:ext cx="5322703" cy="1903690"/>
          </a:xfrm>
          <a:prstGeom prst="round2SameRect">
            <a:avLst/>
          </a:prstGeom>
          <a:solidFill>
            <a:schemeClr val="accent2"/>
          </a:solid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800" b="1" dirty="0">
                <a:solidFill>
                  <a:schemeClr val="tx1">
                    <a:lumMod val="65000"/>
                    <a:lumOff val="35000"/>
                  </a:schemeClr>
                </a:solidFill>
                <a:latin typeface="Calibri" panose="020F0502020204030204" pitchFamily="34" charset="0"/>
                <a:cs typeface="Calibri" panose="020F0502020204030204" pitchFamily="34" charset="0"/>
              </a:rPr>
              <a:t>5</a:t>
            </a:r>
            <a:r>
              <a:rPr lang="en-US" altLang="ko-KR" sz="2800" b="1" dirty="0" smtClean="0">
                <a:solidFill>
                  <a:schemeClr val="tx1">
                    <a:lumMod val="65000"/>
                    <a:lumOff val="35000"/>
                  </a:schemeClr>
                </a:solidFill>
                <a:latin typeface="Calibri" panose="020F0502020204030204" pitchFamily="34" charset="0"/>
                <a:cs typeface="Calibri" panose="020F0502020204030204" pitchFamily="34" charset="0"/>
              </a:rPr>
              <a:t>. </a:t>
            </a:r>
            <a:r>
              <a:rPr lang="en-US" altLang="ko-KR" sz="2800" b="1" dirty="0">
                <a:solidFill>
                  <a:schemeClr val="tx1">
                    <a:lumMod val="65000"/>
                    <a:lumOff val="35000"/>
                  </a:schemeClr>
                </a:solidFill>
                <a:latin typeface="Calibri" panose="020F0502020204030204" pitchFamily="34" charset="0"/>
                <a:cs typeface="Calibri" panose="020F0502020204030204" pitchFamily="34" charset="0"/>
              </a:rPr>
              <a:t>CMGPDT cần được tiến hành chủ động, sáng tạo và có khả năng giành thắng lợi trước CMVS ở chính </a:t>
            </a:r>
            <a:r>
              <a:rPr lang="en-US" altLang="ko-KR" sz="2800" b="1" dirty="0" smtClean="0">
                <a:solidFill>
                  <a:schemeClr val="tx1">
                    <a:lumMod val="65000"/>
                    <a:lumOff val="35000"/>
                  </a:schemeClr>
                </a:solidFill>
                <a:latin typeface="Calibri" panose="020F0502020204030204" pitchFamily="34" charset="0"/>
                <a:cs typeface="Calibri" panose="020F0502020204030204" pitchFamily="34" charset="0"/>
              </a:rPr>
              <a:t>quốc</a:t>
            </a:r>
            <a:endParaRPr lang="en-US" altLang="ko-KR" sz="28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a:xfrm>
            <a:off x="3851920" y="3579862"/>
            <a:ext cx="5018916" cy="288032"/>
          </a:xfrm>
        </p:spPr>
        <p:txBody>
          <a:bodyPr/>
          <a:lstStyle/>
          <a:p>
            <a:pPr lvl="0"/>
            <a:r>
              <a:rPr lang="en-US" altLang="ko-KR" b="1" i="1" dirty="0"/>
              <a:t>TƯ TƯỞNG HỒ CHÍ MINH</a:t>
            </a:r>
            <a:endParaRPr lang="en-US" altLang="ko-KR" dirty="0"/>
          </a:p>
        </p:txBody>
      </p:sp>
    </p:spTree>
    <p:extLst>
      <p:ext uri="{BB962C8B-B14F-4D97-AF65-F5344CB8AC3E}">
        <p14:creationId xmlns:p14="http://schemas.microsoft.com/office/powerpoint/2010/main" val="1893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5896" y="915566"/>
            <a:ext cx="5024209" cy="3416320"/>
          </a:xfrm>
          <a:prstGeom prst="rect">
            <a:avLst/>
          </a:prstGeom>
          <a:noFill/>
        </p:spPr>
        <p:txBody>
          <a:bodyPr wrap="square" rtlCol="0">
            <a:spAutoFit/>
          </a:bodyPr>
          <a:lstStyle/>
          <a:p>
            <a:r>
              <a:rPr lang="en-US" altLang="ko-KR" sz="2400" dirty="0" smtClean="0">
                <a:solidFill>
                  <a:schemeClr val="tx1">
                    <a:lumMod val="75000"/>
                    <a:lumOff val="25000"/>
                  </a:schemeClr>
                </a:solidFill>
                <a:latin typeface="Calibri" panose="020F0502020204030204" pitchFamily="34" charset="0"/>
                <a:cs typeface="Calibri" panose="020F0502020204030204" pitchFamily="34" charset="0"/>
              </a:rPr>
              <a:t>Nguyễn Ái Quốc khẳng định “tất cả sinh lực của chủ nghĩa tư bản đế quốc đều lấy ở các xứ thuộc địa. Đó là nơi Chủ nghĩa tư bản lấy nguyên liệu cho các nhà máy của nó, nơi nó đầu tư, tiêu thụ hàng, mộ nhân công rẻ mạt cho đạo quân lao động của nó, và nhất là quyền những binh lính bản xử cho các đạo quân phản cách mạng của nó” </a:t>
            </a:r>
            <a:endParaRPr lang="en-US" altLang="ko-KR"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8" name="Text Placeholder 1"/>
          <p:cNvSpPr>
            <a:spLocks noGrp="1"/>
          </p:cNvSpPr>
          <p:nvPr>
            <p:ph type="body" sz="quarter" idx="10"/>
          </p:nvPr>
        </p:nvSpPr>
        <p:spPr>
          <a:xfrm>
            <a:off x="323528" y="555526"/>
            <a:ext cx="2808312" cy="1865955"/>
          </a:xfrm>
        </p:spPr>
        <p:txBody>
          <a:bodyPr/>
          <a:lstStyle/>
          <a:p>
            <a:r>
              <a:rPr lang="en-US" altLang="ko-KR" sz="2800" b="1" dirty="0" smtClean="0">
                <a:latin typeface="Calibri" panose="020F0502020204030204" pitchFamily="34" charset="0"/>
                <a:cs typeface="Calibri" panose="020F0502020204030204" pitchFamily="34" charset="0"/>
              </a:rPr>
              <a:t>a</a:t>
            </a:r>
            <a:r>
              <a:rPr lang="en-US" altLang="ko-KR" sz="2800" b="1" dirty="0" smtClean="0">
                <a:latin typeface="Calibri" panose="020F0502020204030204" pitchFamily="34" charset="0"/>
                <a:cs typeface="Calibri" panose="020F0502020204030204" pitchFamily="34" charset="0"/>
              </a:rPr>
              <a:t>, </a:t>
            </a:r>
            <a:r>
              <a:rPr lang="en-US" altLang="ko-KR" sz="2800" b="1" u="sng" dirty="0" smtClean="0">
                <a:latin typeface="Calibri" panose="020F0502020204030204" pitchFamily="34" charset="0"/>
                <a:cs typeface="Calibri" panose="020F0502020204030204" pitchFamily="34" charset="0"/>
              </a:rPr>
              <a:t>Cách </a:t>
            </a:r>
            <a:r>
              <a:rPr lang="en-US" altLang="ko-KR" sz="2800" b="1" u="sng" dirty="0" smtClean="0">
                <a:latin typeface="Calibri" panose="020F0502020204030204" pitchFamily="34" charset="0"/>
                <a:cs typeface="Calibri" panose="020F0502020204030204" pitchFamily="34" charset="0"/>
              </a:rPr>
              <a:t>mạng giải phóng dân tộc cần được tiến hành chủ động, sáng tạo:</a:t>
            </a:r>
            <a:endParaRPr lang="ko-KR" altLang="en-US" sz="2800" b="1" u="sn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183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5896" y="1377857"/>
            <a:ext cx="5024209" cy="2677656"/>
          </a:xfrm>
          <a:prstGeom prst="rect">
            <a:avLst/>
          </a:prstGeom>
          <a:noFill/>
        </p:spPr>
        <p:txBody>
          <a:bodyPr wrap="square" rtlCol="0">
            <a:spAutoFit/>
          </a:bodyPr>
          <a:lstStyle/>
          <a:p>
            <a:r>
              <a:rPr lang="en-US" altLang="ko-KR" sz="2400" dirty="0" smtClean="0">
                <a:solidFill>
                  <a:schemeClr val="tx1">
                    <a:lumMod val="75000"/>
                    <a:lumOff val="25000"/>
                  </a:schemeClr>
                </a:solidFill>
                <a:latin typeface="Calibri" panose="020F0502020204030204" pitchFamily="34" charset="0"/>
                <a:cs typeface="Calibri" panose="020F0502020204030204" pitchFamily="34" charset="0"/>
              </a:rPr>
              <a:t>Theo HCM, phải </a:t>
            </a:r>
            <a:r>
              <a:rPr lang="en-US" altLang="ko-KR" sz="2400" i="1" dirty="0" smtClean="0">
                <a:solidFill>
                  <a:schemeClr val="tx1">
                    <a:lumMod val="75000"/>
                    <a:lumOff val="25000"/>
                  </a:schemeClr>
                </a:solidFill>
                <a:latin typeface="Calibri" panose="020F0502020204030204" pitchFamily="34" charset="0"/>
                <a:cs typeface="Calibri" panose="020F0502020204030204" pitchFamily="34" charset="0"/>
              </a:rPr>
              <a:t>“Làm cho các dân tộc thuộc địa từ trước đến nay vẫn cách biệt nhau, hiểu biết nhau hơn và đoàn kết để đặt cơ sở cho một Liên minh phương Đông tương lai, khôi liên minh này sẽ là một trong những cái cánh của cách mạng vô sản”.</a:t>
            </a:r>
            <a:endParaRPr lang="en-US" altLang="ko-KR" sz="2400" i="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8" name="Text Placeholder 1"/>
          <p:cNvSpPr>
            <a:spLocks noGrp="1"/>
          </p:cNvSpPr>
          <p:nvPr>
            <p:ph type="body" sz="quarter" idx="10"/>
          </p:nvPr>
        </p:nvSpPr>
        <p:spPr>
          <a:xfrm>
            <a:off x="323528" y="555526"/>
            <a:ext cx="2808312" cy="1865955"/>
          </a:xfrm>
        </p:spPr>
        <p:txBody>
          <a:bodyPr/>
          <a:lstStyle/>
          <a:p>
            <a:r>
              <a:rPr lang="en-US" altLang="ko-KR" sz="2800" b="1" dirty="0" smtClean="0">
                <a:latin typeface="Calibri" panose="020F0502020204030204" pitchFamily="34" charset="0"/>
                <a:cs typeface="Calibri" panose="020F0502020204030204" pitchFamily="34" charset="0"/>
              </a:rPr>
              <a:t>a</a:t>
            </a:r>
            <a:r>
              <a:rPr lang="en-US" altLang="ko-KR" sz="2800" b="1" dirty="0" smtClean="0">
                <a:latin typeface="Calibri" panose="020F0502020204030204" pitchFamily="34" charset="0"/>
                <a:cs typeface="Calibri" panose="020F0502020204030204" pitchFamily="34" charset="0"/>
              </a:rPr>
              <a:t>, </a:t>
            </a:r>
            <a:r>
              <a:rPr lang="en-US" altLang="ko-KR" sz="2800" b="1" u="sng" dirty="0" smtClean="0">
                <a:latin typeface="Calibri" panose="020F0502020204030204" pitchFamily="34" charset="0"/>
                <a:cs typeface="Calibri" panose="020F0502020204030204" pitchFamily="34" charset="0"/>
              </a:rPr>
              <a:t>Cách </a:t>
            </a:r>
            <a:r>
              <a:rPr lang="en-US" altLang="ko-KR" sz="2800" b="1" u="sng" dirty="0" smtClean="0">
                <a:latin typeface="Calibri" panose="020F0502020204030204" pitchFamily="34" charset="0"/>
                <a:cs typeface="Calibri" panose="020F0502020204030204" pitchFamily="34" charset="0"/>
              </a:rPr>
              <a:t>mạng giải phóng dân tộc cần được tiến hành chủ động, sáng tạo:</a:t>
            </a:r>
            <a:endParaRPr lang="ko-KR" altLang="en-US" sz="2800" b="1" u="sn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43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1414" y="2405589"/>
            <a:ext cx="624015" cy="624015"/>
            <a:chOff x="5364088" y="2787774"/>
            <a:chExt cx="914400" cy="914400"/>
          </a:xfrm>
        </p:grpSpPr>
        <p:sp>
          <p:nvSpPr>
            <p:cNvPr id="13" name="Oval 12"/>
            <p:cNvSpPr/>
            <p:nvPr/>
          </p:nvSpPr>
          <p:spPr>
            <a:xfrm>
              <a:off x="5364088" y="2787774"/>
              <a:ext cx="914400" cy="914400"/>
            </a:xfrm>
            <a:prstGeom prst="ellipse">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Oval 13"/>
            <p:cNvSpPr/>
            <p:nvPr/>
          </p:nvSpPr>
          <p:spPr>
            <a:xfrm>
              <a:off x="5443246" y="2866932"/>
              <a:ext cx="756084" cy="75608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15" name="Group 14"/>
          <p:cNvGrpSpPr/>
          <p:nvPr/>
        </p:nvGrpSpPr>
        <p:grpSpPr>
          <a:xfrm>
            <a:off x="51414" y="3271884"/>
            <a:ext cx="624015" cy="624015"/>
            <a:chOff x="5364088" y="2787774"/>
            <a:chExt cx="914400" cy="914400"/>
          </a:xfrm>
        </p:grpSpPr>
        <p:sp>
          <p:nvSpPr>
            <p:cNvPr id="16" name="Oval 15"/>
            <p:cNvSpPr/>
            <p:nvPr/>
          </p:nvSpPr>
          <p:spPr>
            <a:xfrm>
              <a:off x="5364088" y="2787774"/>
              <a:ext cx="914400" cy="914400"/>
            </a:xfrm>
            <a:prstGeom prst="ellipse">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7" name="Oval 16"/>
            <p:cNvSpPr/>
            <p:nvPr/>
          </p:nvSpPr>
          <p:spPr>
            <a:xfrm>
              <a:off x="5443246" y="2866932"/>
              <a:ext cx="756084" cy="75608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1" name="Rectangle 36"/>
          <p:cNvSpPr/>
          <p:nvPr/>
        </p:nvSpPr>
        <p:spPr>
          <a:xfrm>
            <a:off x="242746" y="2615269"/>
            <a:ext cx="249318" cy="208411"/>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Rounded Rectangle 27"/>
          <p:cNvSpPr/>
          <p:nvPr/>
        </p:nvSpPr>
        <p:spPr>
          <a:xfrm>
            <a:off x="229590" y="3485117"/>
            <a:ext cx="270085" cy="20746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 name="TextBox 23"/>
          <p:cNvSpPr txBox="1"/>
          <p:nvPr/>
        </p:nvSpPr>
        <p:spPr>
          <a:xfrm>
            <a:off x="680402" y="2306618"/>
            <a:ext cx="2843861" cy="2554545"/>
          </a:xfrm>
          <a:prstGeom prst="rect">
            <a:avLst/>
          </a:prstGeom>
          <a:noFill/>
        </p:spPr>
        <p:txBody>
          <a:bodyPr wrap="square" rtlCol="0">
            <a:spAutoFit/>
          </a:bodyPr>
          <a:lstStyle/>
          <a:p>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Theo HCM, giữa CMGPDT ở thuộc địa và cách mạng vô sản ở chính quốc có mối quan hệ mật thiết với nhau, tác động qua lại lẫn nhau trong cuộc đấu tranh chống kẻ thù chung là chủ nghĩa đế quốc</a:t>
            </a:r>
            <a:endParaRPr lang="ko-KR" altLang="en-US" sz="2000" dirty="0">
              <a:solidFill>
                <a:schemeClr val="tx1">
                  <a:lumMod val="75000"/>
                  <a:lumOff val="25000"/>
                </a:schemeClr>
              </a:solidFill>
              <a:latin typeface="Calibri" panose="020F0502020204030204" pitchFamily="34" charset="0"/>
              <a:cs typeface="Calibri" panose="020F0502020204030204" pitchFamily="34" charset="0"/>
            </a:endParaRPr>
          </a:p>
        </p:txBody>
      </p:sp>
      <p:grpSp>
        <p:nvGrpSpPr>
          <p:cNvPr id="29" name="Group 28"/>
          <p:cNvGrpSpPr/>
          <p:nvPr/>
        </p:nvGrpSpPr>
        <p:grpSpPr>
          <a:xfrm>
            <a:off x="35496" y="4138179"/>
            <a:ext cx="624015" cy="624015"/>
            <a:chOff x="5364088" y="2787774"/>
            <a:chExt cx="914400" cy="914400"/>
          </a:xfrm>
        </p:grpSpPr>
        <p:sp>
          <p:nvSpPr>
            <p:cNvPr id="30" name="Oval 29"/>
            <p:cNvSpPr/>
            <p:nvPr/>
          </p:nvSpPr>
          <p:spPr>
            <a:xfrm>
              <a:off x="5364088" y="2787774"/>
              <a:ext cx="914400" cy="914400"/>
            </a:xfrm>
            <a:prstGeom prst="ellipse">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1" name="Oval 30"/>
            <p:cNvSpPr/>
            <p:nvPr/>
          </p:nvSpPr>
          <p:spPr>
            <a:xfrm>
              <a:off x="5443246" y="2866932"/>
              <a:ext cx="756084" cy="75608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35" name="Rectangle 16"/>
          <p:cNvSpPr/>
          <p:nvPr/>
        </p:nvSpPr>
        <p:spPr>
          <a:xfrm rot="2700000">
            <a:off x="258053" y="4278306"/>
            <a:ext cx="178897" cy="340360"/>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 Placeholder 1"/>
          <p:cNvSpPr txBox="1">
            <a:spLocks/>
          </p:cNvSpPr>
          <p:nvPr/>
        </p:nvSpPr>
        <p:spPr>
          <a:xfrm>
            <a:off x="159470" y="-19864"/>
            <a:ext cx="3234360" cy="176835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solidFill>
                  <a:schemeClr val="tx1">
                    <a:lumMod val="85000"/>
                    <a:lumOff val="15000"/>
                  </a:schemeClr>
                </a:solidFill>
                <a:latin typeface="Calibri" panose="020F0502020204030204" pitchFamily="34" charset="0"/>
                <a:cs typeface="Calibri" panose="020F0502020204030204" pitchFamily="34" charset="0"/>
              </a:rPr>
              <a:t>b</a:t>
            </a:r>
            <a:r>
              <a:rPr lang="en-US" sz="2800" b="1" dirty="0" smtClean="0">
                <a:solidFill>
                  <a:schemeClr val="tx1">
                    <a:lumMod val="85000"/>
                    <a:lumOff val="15000"/>
                  </a:schemeClr>
                </a:solidFill>
                <a:latin typeface="Calibri" panose="020F0502020204030204" pitchFamily="34" charset="0"/>
                <a:cs typeface="Calibri" panose="020F0502020204030204" pitchFamily="34" charset="0"/>
              </a:rPr>
              <a:t>, Quan </a:t>
            </a:r>
            <a:r>
              <a:rPr lang="en-US" sz="2800" b="1" dirty="0">
                <a:solidFill>
                  <a:schemeClr val="tx1">
                    <a:lumMod val="85000"/>
                    <a:lumOff val="15000"/>
                  </a:schemeClr>
                </a:solidFill>
                <a:latin typeface="Calibri" panose="020F0502020204030204" pitchFamily="34" charset="0"/>
                <a:cs typeface="Calibri" panose="020F0502020204030204" pitchFamily="34" charset="0"/>
              </a:rPr>
              <a:t>hệ của cách mạng thuộc địa với cách mạng vô sản ở chính quốc</a:t>
            </a:r>
            <a:endParaRPr lang="en-US" altLang="ko-KR" sz="2800" b="1" dirty="0">
              <a:solidFill>
                <a:schemeClr val="tx1">
                  <a:lumMod val="85000"/>
                  <a:lumOff val="15000"/>
                </a:schemeClr>
              </a:solidFill>
              <a:latin typeface="Calibri" panose="020F0502020204030204" pitchFamily="34" charset="0"/>
              <a:cs typeface="Calibri" panose="020F0502020204030204" pitchFamily="34" charset="0"/>
            </a:endParaRPr>
          </a:p>
        </p:txBody>
      </p:sp>
      <p:sp>
        <p:nvSpPr>
          <p:cNvPr id="43" name="Frame 42"/>
          <p:cNvSpPr/>
          <p:nvPr/>
        </p:nvSpPr>
        <p:spPr>
          <a:xfrm rot="18900000">
            <a:off x="6357213" y="1495074"/>
            <a:ext cx="1164819" cy="1164819"/>
          </a:xfrm>
          <a:prstGeom prst="frame">
            <a:avLst>
              <a:gd name="adj1" fmla="val 7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40" name="Picture Placeholder 39"/>
          <p:cNvPicPr>
            <a:picLocks noGrp="1" noChangeAspect="1"/>
          </p:cNvPicPr>
          <p:nvPr>
            <p:ph type="pic" idx="13"/>
          </p:nvPr>
        </p:nvPicPr>
        <p:blipFill>
          <a:blip r:embed="rId2">
            <a:extLst>
              <a:ext uri="{28A0092B-C50C-407E-A947-70E740481C1C}">
                <a14:useLocalDpi xmlns:a14="http://schemas.microsoft.com/office/drawing/2010/main" val="0"/>
              </a:ext>
            </a:extLst>
          </a:blip>
          <a:srcRect l="38229" r="38229"/>
          <a:stretch>
            <a:fillRect/>
          </a:stretch>
        </p:blipFill>
        <p:spPr/>
      </p:pic>
      <p:pic>
        <p:nvPicPr>
          <p:cNvPr id="6" name="Picture Placeholder 5"/>
          <p:cNvPicPr>
            <a:picLocks noGrp="1" noChangeAspect="1"/>
          </p:cNvPicPr>
          <p:nvPr>
            <p:ph type="pic" idx="14"/>
          </p:nvPr>
        </p:nvPicPr>
        <p:blipFill>
          <a:blip r:embed="rId3">
            <a:extLst>
              <a:ext uri="{28A0092B-C50C-407E-A947-70E740481C1C}">
                <a14:useLocalDpi xmlns:a14="http://schemas.microsoft.com/office/drawing/2010/main" val="0"/>
              </a:ext>
            </a:extLst>
          </a:blip>
          <a:srcRect l="2324" r="2324"/>
          <a:stretch>
            <a:fillRect/>
          </a:stretch>
        </p:blipFill>
        <p:spPr/>
      </p:pic>
      <p:pic>
        <p:nvPicPr>
          <p:cNvPr id="39" name="Picture Placeholder 38"/>
          <p:cNvPicPr>
            <a:picLocks noGrp="1" noChangeAspect="1"/>
          </p:cNvPicPr>
          <p:nvPr>
            <p:ph type="pic" idx="12"/>
          </p:nvPr>
        </p:nvPicPr>
        <p:blipFill>
          <a:blip r:embed="rId4">
            <a:extLst>
              <a:ext uri="{28A0092B-C50C-407E-A947-70E740481C1C}">
                <a14:useLocalDpi xmlns:a14="http://schemas.microsoft.com/office/drawing/2010/main" val="0"/>
              </a:ext>
            </a:extLst>
          </a:blip>
          <a:srcRect l="26768" r="26768"/>
          <a:stretch>
            <a:fillRect/>
          </a:stretch>
        </p:blipFill>
        <p:spPr/>
      </p:pic>
      <p:pic>
        <p:nvPicPr>
          <p:cNvPr id="37" name="Picture Placeholder 36"/>
          <p:cNvPicPr>
            <a:picLocks noGrp="1" noChangeAspect="1"/>
          </p:cNvPicPr>
          <p:nvPr>
            <p:ph type="pic" idx="1"/>
          </p:nvPr>
        </p:nvPicPr>
        <p:blipFill>
          <a:blip r:embed="rId5">
            <a:extLst>
              <a:ext uri="{28A0092B-C50C-407E-A947-70E740481C1C}">
                <a14:useLocalDpi xmlns:a14="http://schemas.microsoft.com/office/drawing/2010/main" val="0"/>
              </a:ext>
            </a:extLst>
          </a:blip>
          <a:srcRect l="33198" r="33198"/>
          <a:stretch>
            <a:fillRect/>
          </a:stretch>
        </p:blipFill>
        <p:spPr/>
      </p:pic>
    </p:spTree>
    <p:extLst>
      <p:ext uri="{BB962C8B-B14F-4D97-AF65-F5344CB8AC3E}">
        <p14:creationId xmlns:p14="http://schemas.microsoft.com/office/powerpoint/2010/main" val="383696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randombar(horizontal)">
                                      <p:cBhvr>
                                        <p:cTn id="10" dur="500"/>
                                        <p:tgtEl>
                                          <p:spTgt spid="43"/>
                                        </p:tgtEl>
                                      </p:cBhvr>
                                    </p:animEffect>
                                  </p:childTnLst>
                                </p:cTn>
                              </p:par>
                              <p:par>
                                <p:cTn id="11" presetID="14" presetClass="entr" presetSubtype="1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randombar(horizontal)">
                                      <p:cBhvr>
                                        <p:cTn id="13" dur="500"/>
                                        <p:tgtEl>
                                          <p:spTgt spid="39"/>
                                        </p:tgtEl>
                                      </p:cBhvr>
                                    </p:animEffect>
                                  </p:childTnLst>
                                </p:cTn>
                              </p:par>
                              <p:par>
                                <p:cTn id="14" presetID="14" presetClass="entr" presetSubtype="1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randombar(horizontal)">
                                      <p:cBhvr>
                                        <p:cTn id="16" dur="500"/>
                                        <p:tgtEl>
                                          <p:spTgt spid="40"/>
                                        </p:tgtEl>
                                      </p:cBhvr>
                                    </p:animEffect>
                                  </p:childTnLst>
                                </p:cTn>
                              </p:par>
                              <p:par>
                                <p:cTn id="17" presetID="14" presetClass="entr" presetSubtype="1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randombar(horizontal)">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inVertical)">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par>
                                <p:cTn id="30" presetID="16" presetClass="entr" presetSubtype="21"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arn(inVertical)">
                                      <p:cBhvr>
                                        <p:cTn id="35" dur="500"/>
                                        <p:tgtEl>
                                          <p:spTgt spid="21"/>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barn(inVertical)">
                                      <p:cBhvr>
                                        <p:cTn id="38" dur="500"/>
                                        <p:tgtEl>
                                          <p:spTgt spid="22"/>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barn(inVertical)">
                                      <p:cBhvr>
                                        <p:cTn id="41" dur="500"/>
                                        <p:tgtEl>
                                          <p:spTgt spid="24"/>
                                        </p:tgtEl>
                                      </p:cBhvr>
                                    </p:animEffect>
                                  </p:childTnLst>
                                </p:cTn>
                              </p:par>
                              <p:par>
                                <p:cTn id="42" presetID="16" presetClass="entr" presetSubtype="21"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barn(inVertical)">
                                      <p:cBhvr>
                                        <p:cTn id="44" dur="500"/>
                                        <p:tgtEl>
                                          <p:spTgt spid="29"/>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barn(inVertical)">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p:bldP spid="35" grpId="0" animBg="1"/>
      <p:bldP spid="36" grpId="0"/>
      <p:bldP spid="4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1414" y="2405589"/>
            <a:ext cx="624015" cy="624015"/>
            <a:chOff x="5364088" y="2787774"/>
            <a:chExt cx="914400" cy="914400"/>
          </a:xfrm>
        </p:grpSpPr>
        <p:sp>
          <p:nvSpPr>
            <p:cNvPr id="13" name="Oval 12"/>
            <p:cNvSpPr/>
            <p:nvPr/>
          </p:nvSpPr>
          <p:spPr>
            <a:xfrm>
              <a:off x="5364088" y="2787774"/>
              <a:ext cx="914400" cy="914400"/>
            </a:xfrm>
            <a:prstGeom prst="ellipse">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Oval 13"/>
            <p:cNvSpPr/>
            <p:nvPr/>
          </p:nvSpPr>
          <p:spPr>
            <a:xfrm>
              <a:off x="5443246" y="2866932"/>
              <a:ext cx="756084" cy="75608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15" name="Group 14"/>
          <p:cNvGrpSpPr/>
          <p:nvPr/>
        </p:nvGrpSpPr>
        <p:grpSpPr>
          <a:xfrm>
            <a:off x="51414" y="3271884"/>
            <a:ext cx="624015" cy="624015"/>
            <a:chOff x="5364088" y="2787774"/>
            <a:chExt cx="914400" cy="914400"/>
          </a:xfrm>
        </p:grpSpPr>
        <p:sp>
          <p:nvSpPr>
            <p:cNvPr id="16" name="Oval 15"/>
            <p:cNvSpPr/>
            <p:nvPr/>
          </p:nvSpPr>
          <p:spPr>
            <a:xfrm>
              <a:off x="5364088" y="2787774"/>
              <a:ext cx="914400" cy="914400"/>
            </a:xfrm>
            <a:prstGeom prst="ellipse">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7" name="Oval 16"/>
            <p:cNvSpPr/>
            <p:nvPr/>
          </p:nvSpPr>
          <p:spPr>
            <a:xfrm>
              <a:off x="5443246" y="2866932"/>
              <a:ext cx="756084" cy="75608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1" name="Rectangle 36"/>
          <p:cNvSpPr/>
          <p:nvPr/>
        </p:nvSpPr>
        <p:spPr>
          <a:xfrm>
            <a:off x="242746" y="2615269"/>
            <a:ext cx="249318" cy="208411"/>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Rounded Rectangle 27"/>
          <p:cNvSpPr/>
          <p:nvPr/>
        </p:nvSpPr>
        <p:spPr>
          <a:xfrm>
            <a:off x="229590" y="3485117"/>
            <a:ext cx="270085" cy="20746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 name="TextBox 23"/>
          <p:cNvSpPr txBox="1"/>
          <p:nvPr/>
        </p:nvSpPr>
        <p:spPr>
          <a:xfrm>
            <a:off x="711405" y="2405589"/>
            <a:ext cx="2843861" cy="2246769"/>
          </a:xfrm>
          <a:prstGeom prst="rect">
            <a:avLst/>
          </a:prstGeom>
          <a:noFill/>
        </p:spPr>
        <p:txBody>
          <a:bodyPr wrap="square" rtlCol="0">
            <a:spAutoFit/>
          </a:bodyPr>
          <a:lstStyle/>
          <a:p>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HCM chỉ rõ: bằng chủ động nỗ lực vượt bậc của các dân tộc thuộc địa thì cách mạng thuộc địa không phụ thuộc vào CMVS chính quốc mà có thể giành thắng lợi</a:t>
            </a:r>
            <a:endParaRPr lang="ko-KR" altLang="en-US" sz="2000" dirty="0">
              <a:solidFill>
                <a:schemeClr val="tx1">
                  <a:lumMod val="75000"/>
                  <a:lumOff val="25000"/>
                </a:schemeClr>
              </a:solidFill>
              <a:latin typeface="Calibri" panose="020F0502020204030204" pitchFamily="34" charset="0"/>
              <a:cs typeface="Calibri" panose="020F0502020204030204" pitchFamily="34" charset="0"/>
            </a:endParaRPr>
          </a:p>
        </p:txBody>
      </p:sp>
      <p:grpSp>
        <p:nvGrpSpPr>
          <p:cNvPr id="29" name="Group 28"/>
          <p:cNvGrpSpPr/>
          <p:nvPr/>
        </p:nvGrpSpPr>
        <p:grpSpPr>
          <a:xfrm>
            <a:off x="35496" y="4138179"/>
            <a:ext cx="624015" cy="624015"/>
            <a:chOff x="5364088" y="2787774"/>
            <a:chExt cx="914400" cy="914400"/>
          </a:xfrm>
        </p:grpSpPr>
        <p:sp>
          <p:nvSpPr>
            <p:cNvPr id="30" name="Oval 29"/>
            <p:cNvSpPr/>
            <p:nvPr/>
          </p:nvSpPr>
          <p:spPr>
            <a:xfrm>
              <a:off x="5364088" y="2787774"/>
              <a:ext cx="914400" cy="914400"/>
            </a:xfrm>
            <a:prstGeom prst="ellipse">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1" name="Oval 30"/>
            <p:cNvSpPr/>
            <p:nvPr/>
          </p:nvSpPr>
          <p:spPr>
            <a:xfrm>
              <a:off x="5443246" y="2866932"/>
              <a:ext cx="756084" cy="75608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35" name="Rectangle 16"/>
          <p:cNvSpPr/>
          <p:nvPr/>
        </p:nvSpPr>
        <p:spPr>
          <a:xfrm rot="2700000">
            <a:off x="258053" y="4278306"/>
            <a:ext cx="178897" cy="340360"/>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 Placeholder 1"/>
          <p:cNvSpPr txBox="1">
            <a:spLocks/>
          </p:cNvSpPr>
          <p:nvPr/>
        </p:nvSpPr>
        <p:spPr>
          <a:xfrm>
            <a:off x="159470" y="-19864"/>
            <a:ext cx="3234360" cy="176835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solidFill>
                  <a:schemeClr val="tx1">
                    <a:lumMod val="85000"/>
                    <a:lumOff val="15000"/>
                  </a:schemeClr>
                </a:solidFill>
                <a:latin typeface="Calibri" panose="020F0502020204030204" pitchFamily="34" charset="0"/>
                <a:cs typeface="Calibri" panose="020F0502020204030204" pitchFamily="34" charset="0"/>
              </a:rPr>
              <a:t>b</a:t>
            </a:r>
            <a:r>
              <a:rPr lang="en-US" sz="2800" b="1" dirty="0" smtClean="0">
                <a:solidFill>
                  <a:schemeClr val="tx1">
                    <a:lumMod val="85000"/>
                    <a:lumOff val="15000"/>
                  </a:schemeClr>
                </a:solidFill>
                <a:latin typeface="Calibri" panose="020F0502020204030204" pitchFamily="34" charset="0"/>
                <a:cs typeface="Calibri" panose="020F0502020204030204" pitchFamily="34" charset="0"/>
              </a:rPr>
              <a:t>, Quan </a:t>
            </a:r>
            <a:r>
              <a:rPr lang="en-US" sz="2800" b="1" dirty="0">
                <a:solidFill>
                  <a:schemeClr val="tx1">
                    <a:lumMod val="85000"/>
                    <a:lumOff val="15000"/>
                  </a:schemeClr>
                </a:solidFill>
                <a:latin typeface="Calibri" panose="020F0502020204030204" pitchFamily="34" charset="0"/>
                <a:cs typeface="Calibri" panose="020F0502020204030204" pitchFamily="34" charset="0"/>
              </a:rPr>
              <a:t>hệ của cách mạng thuộc địa với cách mạng vô sản ở chính quốc</a:t>
            </a:r>
            <a:endParaRPr lang="en-US" altLang="ko-KR" sz="2800" b="1" dirty="0">
              <a:solidFill>
                <a:schemeClr val="tx1">
                  <a:lumMod val="85000"/>
                  <a:lumOff val="15000"/>
                </a:schemeClr>
              </a:solidFill>
              <a:latin typeface="Calibri" panose="020F0502020204030204" pitchFamily="34" charset="0"/>
              <a:cs typeface="Calibri" panose="020F0502020204030204" pitchFamily="34" charset="0"/>
            </a:endParaRPr>
          </a:p>
        </p:txBody>
      </p:sp>
      <p:sp>
        <p:nvSpPr>
          <p:cNvPr id="43" name="Frame 42"/>
          <p:cNvSpPr/>
          <p:nvPr/>
        </p:nvSpPr>
        <p:spPr>
          <a:xfrm rot="18900000">
            <a:off x="6357213" y="1495074"/>
            <a:ext cx="1164819" cy="1164819"/>
          </a:xfrm>
          <a:prstGeom prst="frame">
            <a:avLst>
              <a:gd name="adj1" fmla="val 7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40" name="Picture Placeholder 39"/>
          <p:cNvPicPr>
            <a:picLocks noGrp="1" noChangeAspect="1"/>
          </p:cNvPicPr>
          <p:nvPr>
            <p:ph type="pic" idx="13"/>
          </p:nvPr>
        </p:nvPicPr>
        <p:blipFill>
          <a:blip r:embed="rId2">
            <a:extLst>
              <a:ext uri="{28A0092B-C50C-407E-A947-70E740481C1C}">
                <a14:useLocalDpi xmlns:a14="http://schemas.microsoft.com/office/drawing/2010/main" val="0"/>
              </a:ext>
            </a:extLst>
          </a:blip>
          <a:srcRect l="38229" r="38229"/>
          <a:stretch>
            <a:fillRect/>
          </a:stretch>
        </p:blipFill>
        <p:spPr/>
      </p:pic>
      <p:pic>
        <p:nvPicPr>
          <p:cNvPr id="6" name="Picture Placeholder 5"/>
          <p:cNvPicPr>
            <a:picLocks noGrp="1" noChangeAspect="1"/>
          </p:cNvPicPr>
          <p:nvPr>
            <p:ph type="pic" idx="14"/>
          </p:nvPr>
        </p:nvPicPr>
        <p:blipFill>
          <a:blip r:embed="rId3">
            <a:extLst>
              <a:ext uri="{28A0092B-C50C-407E-A947-70E740481C1C}">
                <a14:useLocalDpi xmlns:a14="http://schemas.microsoft.com/office/drawing/2010/main" val="0"/>
              </a:ext>
            </a:extLst>
          </a:blip>
          <a:srcRect l="2324" r="2324"/>
          <a:stretch>
            <a:fillRect/>
          </a:stretch>
        </p:blipFill>
        <p:spPr/>
      </p:pic>
      <p:pic>
        <p:nvPicPr>
          <p:cNvPr id="39" name="Picture Placeholder 38"/>
          <p:cNvPicPr>
            <a:picLocks noGrp="1" noChangeAspect="1"/>
          </p:cNvPicPr>
          <p:nvPr>
            <p:ph type="pic" idx="12"/>
          </p:nvPr>
        </p:nvPicPr>
        <p:blipFill>
          <a:blip r:embed="rId4">
            <a:extLst>
              <a:ext uri="{28A0092B-C50C-407E-A947-70E740481C1C}">
                <a14:useLocalDpi xmlns:a14="http://schemas.microsoft.com/office/drawing/2010/main" val="0"/>
              </a:ext>
            </a:extLst>
          </a:blip>
          <a:srcRect l="26768" r="26768"/>
          <a:stretch>
            <a:fillRect/>
          </a:stretch>
        </p:blipFill>
        <p:spPr/>
      </p:pic>
      <p:pic>
        <p:nvPicPr>
          <p:cNvPr id="37" name="Picture Placeholder 36"/>
          <p:cNvPicPr>
            <a:picLocks noGrp="1" noChangeAspect="1"/>
          </p:cNvPicPr>
          <p:nvPr>
            <p:ph type="pic" idx="1"/>
          </p:nvPr>
        </p:nvPicPr>
        <p:blipFill>
          <a:blip r:embed="rId5">
            <a:extLst>
              <a:ext uri="{28A0092B-C50C-407E-A947-70E740481C1C}">
                <a14:useLocalDpi xmlns:a14="http://schemas.microsoft.com/office/drawing/2010/main" val="0"/>
              </a:ext>
            </a:extLst>
          </a:blip>
          <a:srcRect l="33198" r="33198"/>
          <a:stretch>
            <a:fillRect/>
          </a:stretch>
        </p:blipFill>
        <p:spPr/>
      </p:pic>
    </p:spTree>
    <p:extLst>
      <p:ext uri="{BB962C8B-B14F-4D97-AF65-F5344CB8AC3E}">
        <p14:creationId xmlns:p14="http://schemas.microsoft.com/office/powerpoint/2010/main" val="144815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ame 25"/>
          <p:cNvSpPr/>
          <p:nvPr/>
        </p:nvSpPr>
        <p:spPr>
          <a:xfrm>
            <a:off x="5244150" y="1513554"/>
            <a:ext cx="2376264" cy="2115632"/>
          </a:xfrm>
          <a:prstGeom prst="frame">
            <a:avLst>
              <a:gd name="adj1" fmla="val 13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7" name="Frame 26"/>
          <p:cNvSpPr/>
          <p:nvPr/>
        </p:nvSpPr>
        <p:spPr>
          <a:xfrm>
            <a:off x="3800094" y="90723"/>
            <a:ext cx="1255940" cy="1258555"/>
          </a:xfrm>
          <a:prstGeom prst="frame">
            <a:avLst>
              <a:gd name="adj1" fmla="val 26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8" name="Frame 27"/>
          <p:cNvSpPr/>
          <p:nvPr/>
        </p:nvSpPr>
        <p:spPr>
          <a:xfrm>
            <a:off x="7796030" y="3794223"/>
            <a:ext cx="1255940" cy="1258555"/>
          </a:xfrm>
          <a:prstGeom prst="frame">
            <a:avLst>
              <a:gd name="adj1" fmla="val 26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2" name="Picture Placeholder 1"/>
          <p:cNvPicPr>
            <a:picLocks noGrp="1" noChangeAspect="1"/>
          </p:cNvPicPr>
          <p:nvPr>
            <p:ph type="pic" idx="11"/>
          </p:nvPr>
        </p:nvPicPr>
        <p:blipFill>
          <a:blip r:embed="rId2" cstate="print">
            <a:extLst>
              <a:ext uri="{28A0092B-C50C-407E-A947-70E740481C1C}">
                <a14:useLocalDpi xmlns:a14="http://schemas.microsoft.com/office/drawing/2010/main" val="0"/>
              </a:ext>
            </a:extLst>
          </a:blip>
          <a:srcRect l="17055" r="17055"/>
          <a:stretch>
            <a:fillRect/>
          </a:stretch>
        </p:blipFill>
        <p:spPr/>
      </p:pic>
      <p:pic>
        <p:nvPicPr>
          <p:cNvPr id="4" name="Picture Placeholder 3"/>
          <p:cNvPicPr>
            <a:picLocks noGrp="1" noChangeAspect="1"/>
          </p:cNvPicPr>
          <p:nvPr>
            <p:ph type="pic" idx="1"/>
          </p:nvPr>
        </p:nvPicPr>
        <p:blipFill>
          <a:blip r:embed="rId3">
            <a:extLst>
              <a:ext uri="{28A0092B-C50C-407E-A947-70E740481C1C}">
                <a14:useLocalDpi xmlns:a14="http://schemas.microsoft.com/office/drawing/2010/main" val="0"/>
              </a:ext>
            </a:extLst>
          </a:blip>
          <a:srcRect l="3491" r="3491"/>
          <a:stretch>
            <a:fillRect/>
          </a:stretch>
        </p:blipFill>
        <p:spPr/>
      </p:pic>
      <p:pic>
        <p:nvPicPr>
          <p:cNvPr id="8" name="Picture Placeholder 7"/>
          <p:cNvPicPr>
            <a:picLocks noGrp="1" noChangeAspect="1"/>
          </p:cNvPicPr>
          <p:nvPr>
            <p:ph type="pic" idx="10"/>
          </p:nvPr>
        </p:nvPicPr>
        <p:blipFill>
          <a:blip r:embed="rId4" cstate="print">
            <a:extLst>
              <a:ext uri="{28A0092B-C50C-407E-A947-70E740481C1C}">
                <a14:useLocalDpi xmlns:a14="http://schemas.microsoft.com/office/drawing/2010/main" val="0"/>
              </a:ext>
            </a:extLst>
          </a:blip>
          <a:srcRect l="21875" r="21875"/>
          <a:stretch>
            <a:fillRect/>
          </a:stretch>
        </p:blipFill>
        <p:spPr/>
      </p:pic>
      <p:sp>
        <p:nvSpPr>
          <p:cNvPr id="29" name="Text Placeholder 1"/>
          <p:cNvSpPr txBox="1">
            <a:spLocks/>
          </p:cNvSpPr>
          <p:nvPr/>
        </p:nvSpPr>
        <p:spPr>
          <a:xfrm>
            <a:off x="159470" y="-19864"/>
            <a:ext cx="3234360" cy="176835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solidFill>
                  <a:schemeClr val="tx1">
                    <a:lumMod val="85000"/>
                    <a:lumOff val="15000"/>
                  </a:schemeClr>
                </a:solidFill>
                <a:latin typeface="Calibri" panose="020F0502020204030204" pitchFamily="34" charset="0"/>
                <a:cs typeface="Calibri" panose="020F0502020204030204" pitchFamily="34" charset="0"/>
              </a:rPr>
              <a:t>b</a:t>
            </a:r>
            <a:r>
              <a:rPr lang="en-US" sz="2800" b="1" dirty="0" smtClean="0">
                <a:solidFill>
                  <a:schemeClr val="tx1">
                    <a:lumMod val="85000"/>
                    <a:lumOff val="15000"/>
                  </a:schemeClr>
                </a:solidFill>
                <a:latin typeface="Calibri" panose="020F0502020204030204" pitchFamily="34" charset="0"/>
                <a:cs typeface="Calibri" panose="020F0502020204030204" pitchFamily="34" charset="0"/>
              </a:rPr>
              <a:t>, Quan </a:t>
            </a:r>
            <a:r>
              <a:rPr lang="en-US" sz="2800" b="1" dirty="0">
                <a:solidFill>
                  <a:schemeClr val="tx1">
                    <a:lumMod val="85000"/>
                    <a:lumOff val="15000"/>
                  </a:schemeClr>
                </a:solidFill>
                <a:latin typeface="Calibri" panose="020F0502020204030204" pitchFamily="34" charset="0"/>
                <a:cs typeface="Calibri" panose="020F0502020204030204" pitchFamily="34" charset="0"/>
              </a:rPr>
              <a:t>hệ của cách mạng thuộc địa với cách mạng vô sản ở chính quốc</a:t>
            </a:r>
            <a:endParaRPr lang="en-US" altLang="ko-KR" sz="2800" b="1" dirty="0">
              <a:solidFill>
                <a:schemeClr val="tx1">
                  <a:lumMod val="85000"/>
                  <a:lumOff val="15000"/>
                </a:schemeClr>
              </a:solidFill>
              <a:latin typeface="Calibri" panose="020F0502020204030204" pitchFamily="34" charset="0"/>
              <a:cs typeface="Calibri" panose="020F0502020204030204" pitchFamily="34" charset="0"/>
            </a:endParaRPr>
          </a:p>
        </p:txBody>
      </p:sp>
      <p:sp>
        <p:nvSpPr>
          <p:cNvPr id="30" name="TextBox 29"/>
          <p:cNvSpPr txBox="1"/>
          <p:nvPr/>
        </p:nvSpPr>
        <p:spPr>
          <a:xfrm>
            <a:off x="159470" y="2859782"/>
            <a:ext cx="4824536" cy="1323439"/>
          </a:xfrm>
          <a:prstGeom prst="rect">
            <a:avLst/>
          </a:prstGeom>
          <a:noFill/>
        </p:spPr>
        <p:txBody>
          <a:bodyPr wrap="square" rtlCol="0">
            <a:spAutoFit/>
          </a:bodyPr>
          <a:lstStyle/>
          <a:p>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sym typeface="Wingdings" panose="05000000000000000000" pitchFamily="2" charset="2"/>
              </a:rPr>
              <a:t></a:t>
            </a:r>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Đây là một luận điểm sáng tạo, có giá trị lý luận và thực tiễn to lớn: một cống hiến rất quan trọng của HCM vào kho tàng lý luận của chủ nghĩa Mác-Lênin</a:t>
            </a:r>
            <a:endParaRPr lang="ko-KR" altLang="en-US" sz="20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463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500"/>
                                        <p:tgtEl>
                                          <p:spTgt spid="29"/>
                                        </p:tgtEl>
                                      </p:cBhvr>
                                    </p:animEffect>
                                  </p:childTnLst>
                                </p:cTn>
                              </p:par>
                              <p:par>
                                <p:cTn id="8" presetID="16" presetClass="entr" presetSubtype="37"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outVertical)">
                                      <p:cBhvr>
                                        <p:cTn id="10" dur="500"/>
                                        <p:tgtEl>
                                          <p:spTgt spid="2"/>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outVertical)">
                                      <p:cBhvr>
                                        <p:cTn id="13" dur="500"/>
                                        <p:tgtEl>
                                          <p:spTgt spid="27"/>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arn(outVertical)">
                                      <p:cBhvr>
                                        <p:cTn id="16" dur="500"/>
                                        <p:tgtEl>
                                          <p:spTgt spid="26"/>
                                        </p:tgtEl>
                                      </p:cBhvr>
                                    </p:animEffect>
                                  </p:childTnLst>
                                </p:cTn>
                              </p:par>
                              <p:par>
                                <p:cTn id="17" presetID="16" presetClass="entr" presetSubtype="37"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outVertical)">
                                      <p:cBhvr>
                                        <p:cTn id="19" dur="500"/>
                                        <p:tgtEl>
                                          <p:spTgt spid="4"/>
                                        </p:tgtEl>
                                      </p:cBhvr>
                                    </p:animEffect>
                                  </p:childTnLst>
                                </p:cTn>
                              </p:par>
                              <p:par>
                                <p:cTn id="20" presetID="16" presetClass="entr" presetSubtype="37"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outVertical)">
                                      <p:cBhvr>
                                        <p:cTn id="22" dur="500"/>
                                        <p:tgtEl>
                                          <p:spTgt spid="8"/>
                                        </p:tgtEl>
                                      </p:cBhvr>
                                    </p:animEffect>
                                  </p:childTnLst>
                                </p:cTn>
                              </p:par>
                              <p:par>
                                <p:cTn id="23" presetID="16" presetClass="entr" presetSubtype="37"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arn(outVertical)">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arn(inVertical)">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p:cNvSpPr txBox="1"/>
          <p:nvPr/>
        </p:nvSpPr>
        <p:spPr bwMode="auto">
          <a:xfrm>
            <a:off x="3851920" y="1851670"/>
            <a:ext cx="5322703" cy="1451967"/>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800" b="1" dirty="0">
                <a:solidFill>
                  <a:schemeClr val="tx1">
                    <a:lumMod val="65000"/>
                    <a:lumOff val="35000"/>
                  </a:schemeClr>
                </a:solidFill>
                <a:latin typeface="Calibri" panose="020F0502020204030204" pitchFamily="34" charset="0"/>
                <a:cs typeface="Calibri" panose="020F0502020204030204" pitchFamily="34" charset="0"/>
              </a:rPr>
              <a:t>6</a:t>
            </a:r>
            <a:r>
              <a:rPr lang="en-US" altLang="ko-KR" sz="2800" b="1" dirty="0" smtClean="0">
                <a:solidFill>
                  <a:schemeClr val="tx1">
                    <a:lumMod val="65000"/>
                    <a:lumOff val="35000"/>
                  </a:schemeClr>
                </a:solidFill>
                <a:latin typeface="Calibri" panose="020F0502020204030204" pitchFamily="34" charset="0"/>
                <a:cs typeface="Calibri" panose="020F0502020204030204" pitchFamily="34" charset="0"/>
              </a:rPr>
              <a:t>. </a:t>
            </a:r>
            <a:r>
              <a:rPr lang="en-US" altLang="ko-KR" sz="2800" b="1" dirty="0">
                <a:solidFill>
                  <a:schemeClr val="tx1">
                    <a:lumMod val="65000"/>
                    <a:lumOff val="35000"/>
                  </a:schemeClr>
                </a:solidFill>
                <a:latin typeface="Calibri" panose="020F0502020204030204" pitchFamily="34" charset="0"/>
                <a:cs typeface="Calibri" panose="020F0502020204030204" pitchFamily="34" charset="0"/>
              </a:rPr>
              <a:t>Cách mạng giải phóng dân tộc phải được tiến hành bằng con đường cách mạng bạo </a:t>
            </a:r>
            <a:r>
              <a:rPr lang="en-US" altLang="ko-KR" sz="2800" b="1" dirty="0" smtClean="0">
                <a:solidFill>
                  <a:schemeClr val="tx1">
                    <a:lumMod val="65000"/>
                    <a:lumOff val="35000"/>
                  </a:schemeClr>
                </a:solidFill>
                <a:latin typeface="Calibri" panose="020F0502020204030204" pitchFamily="34" charset="0"/>
                <a:cs typeface="Calibri" panose="020F0502020204030204" pitchFamily="34" charset="0"/>
              </a:rPr>
              <a:t>lực</a:t>
            </a:r>
            <a:endParaRPr lang="en-US" altLang="ko-KR" sz="28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5" name="Text Placeholder 2"/>
          <p:cNvSpPr>
            <a:spLocks noGrp="1"/>
          </p:cNvSpPr>
          <p:nvPr>
            <p:ph type="body" sz="quarter" idx="11"/>
          </p:nvPr>
        </p:nvSpPr>
        <p:spPr>
          <a:xfrm>
            <a:off x="3851920" y="3363838"/>
            <a:ext cx="5018916" cy="288032"/>
          </a:xfrm>
        </p:spPr>
        <p:txBody>
          <a:bodyPr/>
          <a:lstStyle/>
          <a:p>
            <a:pPr lvl="0"/>
            <a:r>
              <a:rPr lang="en-US" altLang="ko-KR" b="1" i="1" dirty="0"/>
              <a:t>TƯ TƯỞNG HỒ CHÍ MINH</a:t>
            </a:r>
            <a:endParaRPr lang="en-US" altLang="ko-KR" dirty="0"/>
          </a:p>
        </p:txBody>
      </p:sp>
    </p:spTree>
    <p:extLst>
      <p:ext uri="{BB962C8B-B14F-4D97-AF65-F5344CB8AC3E}">
        <p14:creationId xmlns:p14="http://schemas.microsoft.com/office/powerpoint/2010/main" val="199364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a:blip r:embed="rId2">
            <a:extLst>
              <a:ext uri="{28A0092B-C50C-407E-A947-70E740481C1C}">
                <a14:useLocalDpi xmlns:a14="http://schemas.microsoft.com/office/drawing/2010/main" val="0"/>
              </a:ext>
            </a:extLst>
          </a:blip>
          <a:srcRect t="20093" b="20093"/>
          <a:stretch>
            <a:fillRect/>
          </a:stretch>
        </p:blipFill>
        <p:spPr/>
      </p:pic>
      <p:sp>
        <p:nvSpPr>
          <p:cNvPr id="9" name="Text Placeholder 1"/>
          <p:cNvSpPr txBox="1">
            <a:spLocks/>
          </p:cNvSpPr>
          <p:nvPr/>
        </p:nvSpPr>
        <p:spPr>
          <a:xfrm>
            <a:off x="224644" y="2385149"/>
            <a:ext cx="8694712" cy="503288"/>
          </a:xfrm>
          <a:prstGeom prst="rect">
            <a:avLst/>
          </a:prstGeom>
          <a:solidFill>
            <a:schemeClr val="bg1"/>
          </a:solidFill>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000" b="1" i="1" dirty="0">
                <a:latin typeface="Calibri" panose="020F0502020204030204" pitchFamily="34" charset="0"/>
                <a:cs typeface="Calibri" panose="020F0502020204030204" pitchFamily="34" charset="0"/>
              </a:rPr>
              <a:t>a) Tính tất yếu bạo lực cách mạng:</a:t>
            </a:r>
            <a:endParaRPr lang="en-US" altLang="ko-KR" sz="30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 name="TextBox 9"/>
          <p:cNvSpPr txBox="1"/>
          <p:nvPr/>
        </p:nvSpPr>
        <p:spPr>
          <a:xfrm>
            <a:off x="224644" y="3260438"/>
            <a:ext cx="9039409" cy="1815882"/>
          </a:xfrm>
          <a:prstGeom prst="rect">
            <a:avLst/>
          </a:prstGeom>
          <a:noFill/>
        </p:spPr>
        <p:txBody>
          <a:bodyPr wrap="square" rtlCol="0">
            <a:spAutoFit/>
          </a:bodyPr>
          <a:lstStyle/>
          <a:p>
            <a:pPr lvl="0"/>
            <a:r>
              <a:rPr lang="en-US" sz="2400" dirty="0" smtClean="0">
                <a:latin typeface="Calibri" panose="020F0502020204030204" pitchFamily="34" charset="0"/>
                <a:cs typeface="Calibri" panose="020F0502020204030204" pitchFamily="34" charset="0"/>
                <a:sym typeface="Wingdings" panose="05000000000000000000" pitchFamily="2" charset="2"/>
              </a:rPr>
              <a:t></a:t>
            </a:r>
            <a:r>
              <a:rPr lang="en-US" sz="2400" dirty="0" smtClean="0">
                <a:latin typeface="Calibri" panose="020F0502020204030204" pitchFamily="34" charset="0"/>
                <a:cs typeface="Calibri" panose="020F0502020204030204" pitchFamily="34" charset="0"/>
              </a:rPr>
              <a:t>Ngay </a:t>
            </a:r>
            <a:r>
              <a:rPr lang="en-US" sz="2400" dirty="0">
                <a:latin typeface="Calibri" panose="020F0502020204030204" pitchFamily="34" charset="0"/>
                <a:cs typeface="Calibri" panose="020F0502020204030204" pitchFamily="34" charset="0"/>
              </a:rPr>
              <a:t>từ đầu, các thế lực đế quốc luôn sử dụng bạo lực để xâm lược, đàn áp các nước thuộc địa.</a:t>
            </a:r>
          </a:p>
          <a:p>
            <a:pPr lvl="0"/>
            <a:r>
              <a:rPr lang="en-US" sz="2400" dirty="0" smtClean="0">
                <a:latin typeface="Calibri" panose="020F0502020204030204" pitchFamily="34" charset="0"/>
                <a:cs typeface="Calibri" panose="020F0502020204030204" pitchFamily="34" charset="0"/>
                <a:sym typeface="Wingdings" panose="05000000000000000000" pitchFamily="2" charset="2"/>
              </a:rPr>
              <a:t></a:t>
            </a:r>
            <a:r>
              <a:rPr lang="en-US" sz="2400" dirty="0" smtClean="0">
                <a:latin typeface="Calibri" panose="020F0502020204030204" pitchFamily="34" charset="0"/>
                <a:cs typeface="Calibri" panose="020F0502020204030204" pitchFamily="34" charset="0"/>
              </a:rPr>
              <a:t>Bạo </a:t>
            </a:r>
            <a:r>
              <a:rPr lang="en-US" sz="2400" dirty="0">
                <a:latin typeface="Calibri" panose="020F0502020204030204" pitchFamily="34" charset="0"/>
                <a:cs typeface="Calibri" panose="020F0502020204030204" pitchFamily="34" charset="0"/>
              </a:rPr>
              <a:t>lực cách mạng gồm: đấu tranh chính trị và đấu tranh vũ trang, </a:t>
            </a:r>
            <a:endParaRPr lang="en-US" sz="2400" dirty="0" smtClean="0">
              <a:latin typeface="Calibri" panose="020F0502020204030204" pitchFamily="34" charset="0"/>
              <a:cs typeface="Calibri" panose="020F0502020204030204" pitchFamily="34" charset="0"/>
            </a:endParaRPr>
          </a:p>
          <a:p>
            <a:pPr lvl="0"/>
            <a:r>
              <a:rPr lang="en-US" sz="2400" dirty="0" smtClean="0">
                <a:latin typeface="Calibri" panose="020F0502020204030204" pitchFamily="34" charset="0"/>
                <a:cs typeface="Calibri" panose="020F0502020204030204" pitchFamily="34" charset="0"/>
              </a:rPr>
              <a:t>tuỳ tình </a:t>
            </a:r>
            <a:r>
              <a:rPr lang="en-US" sz="2400" dirty="0">
                <a:latin typeface="Calibri" panose="020F0502020204030204" pitchFamily="34" charset="0"/>
                <a:cs typeface="Calibri" panose="020F0502020204030204" pitchFamily="34" charset="0"/>
              </a:rPr>
              <a:t>hình mà sử dụng hình thức thích hợp.</a:t>
            </a:r>
          </a:p>
          <a:p>
            <a:pPr algn="ctr"/>
            <a:endParaRPr lang="en-US" altLang="ko-KR" sz="16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1" name="Frame 10"/>
          <p:cNvSpPr/>
          <p:nvPr/>
        </p:nvSpPr>
        <p:spPr>
          <a:xfrm>
            <a:off x="224644" y="188136"/>
            <a:ext cx="8694712" cy="2700301"/>
          </a:xfrm>
          <a:prstGeom prst="frame">
            <a:avLst>
              <a:gd name="adj1" fmla="val 100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53482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a:blip r:embed="rId2">
            <a:extLst>
              <a:ext uri="{28A0092B-C50C-407E-A947-70E740481C1C}">
                <a14:useLocalDpi xmlns:a14="http://schemas.microsoft.com/office/drawing/2010/main" val="0"/>
              </a:ext>
            </a:extLst>
          </a:blip>
          <a:srcRect t="20093" b="20093"/>
          <a:stretch>
            <a:fillRect/>
          </a:stretch>
        </p:blipFill>
        <p:spPr/>
      </p:pic>
      <p:sp>
        <p:nvSpPr>
          <p:cNvPr id="10" name="TextBox 9"/>
          <p:cNvSpPr txBox="1"/>
          <p:nvPr/>
        </p:nvSpPr>
        <p:spPr>
          <a:xfrm>
            <a:off x="0" y="3184591"/>
            <a:ext cx="9180512" cy="1938992"/>
          </a:xfrm>
          <a:prstGeom prst="rect">
            <a:avLst/>
          </a:prstGeom>
          <a:noFill/>
        </p:spPr>
        <p:txBody>
          <a:bodyPr wrap="square" rtlCol="0">
            <a:spAutoFit/>
          </a:bodyPr>
          <a:lstStyle/>
          <a:p>
            <a:pPr lvl="0"/>
            <a:r>
              <a:rPr lang="en-US" sz="2400" dirty="0" smtClean="0">
                <a:latin typeface="Calibri" panose="020F0502020204030204" pitchFamily="34" charset="0"/>
                <a:cs typeface="Calibri" panose="020F0502020204030204" pitchFamily="34" charset="0"/>
                <a:sym typeface="Wingdings" panose="05000000000000000000" pitchFamily="2" charset="2"/>
              </a:rPr>
              <a:t></a:t>
            </a:r>
            <a:r>
              <a:rPr lang="en-US" sz="2400" dirty="0">
                <a:latin typeface="Calibri" panose="020F0502020204030204" pitchFamily="34" charset="0"/>
                <a:cs typeface="Calibri" panose="020F0502020204030204" pitchFamily="34" charset="0"/>
              </a:rPr>
              <a:t>Trong chiến tranh, lực lượng vũ trang và đấu tranh vũ trang giữ vị trí </a:t>
            </a:r>
            <a:endParaRPr lang="en-US" sz="2400" dirty="0" smtClean="0">
              <a:latin typeface="Calibri" panose="020F0502020204030204" pitchFamily="34" charset="0"/>
              <a:cs typeface="Calibri" panose="020F0502020204030204" pitchFamily="34" charset="0"/>
            </a:endParaRPr>
          </a:p>
          <a:p>
            <a:pPr lvl="0"/>
            <a:r>
              <a:rPr lang="en-US" sz="2400" dirty="0" smtClean="0">
                <a:latin typeface="Calibri" panose="020F0502020204030204" pitchFamily="34" charset="0"/>
                <a:cs typeface="Calibri" panose="020F0502020204030204" pitchFamily="34" charset="0"/>
              </a:rPr>
              <a:t>quyết </a:t>
            </a:r>
            <a:r>
              <a:rPr lang="en-US" sz="2400" dirty="0">
                <a:latin typeface="Calibri" panose="020F0502020204030204" pitchFamily="34" charset="0"/>
                <a:cs typeface="Calibri" panose="020F0502020204030204" pitchFamily="34" charset="0"/>
              </a:rPr>
              <a:t>định trong tiêu diệt lực lượng quân địch</a:t>
            </a:r>
            <a:r>
              <a:rPr lang="en-US" sz="2400" dirty="0" smtClean="0">
                <a:latin typeface="Calibri" panose="020F0502020204030204" pitchFamily="34" charset="0"/>
                <a:cs typeface="Calibri" panose="020F0502020204030204" pitchFamily="34" charset="0"/>
              </a:rPr>
              <a:t>.</a:t>
            </a:r>
          </a:p>
          <a:p>
            <a:pPr lvl="0"/>
            <a:r>
              <a:rPr lang="en-US" sz="2400" dirty="0" smtClean="0">
                <a:latin typeface="Calibri" panose="020F0502020204030204" pitchFamily="34" charset="0"/>
                <a:cs typeface="Calibri" panose="020F0502020204030204" pitchFamily="34" charset="0"/>
                <a:sym typeface="Wingdings" panose="05000000000000000000" pitchFamily="2" charset="2"/>
              </a:rPr>
              <a:t></a:t>
            </a:r>
            <a:r>
              <a:rPr lang="en-US" sz="2400" dirty="0">
                <a:latin typeface="Calibri" panose="020F0502020204030204" pitchFamily="34" charset="0"/>
                <a:cs typeface="Calibri" panose="020F0502020204030204" pitchFamily="34" charset="0"/>
              </a:rPr>
              <a:t>Theo HCM đoàn thể cách mạng càng phát triển, quần chúng đấu </a:t>
            </a:r>
            <a:r>
              <a:rPr lang="en-US" sz="2400" dirty="0" smtClean="0">
                <a:latin typeface="Calibri" panose="020F0502020204030204" pitchFamily="34" charset="0"/>
                <a:cs typeface="Calibri" panose="020F0502020204030204" pitchFamily="34" charset="0"/>
              </a:rPr>
              <a:t>tranh </a:t>
            </a:r>
            <a:r>
              <a:rPr lang="en-US" sz="2400" dirty="0">
                <a:latin typeface="Calibri" panose="020F0502020204030204" pitchFamily="34" charset="0"/>
                <a:cs typeface="Calibri" panose="020F0502020204030204" pitchFamily="34" charset="0"/>
              </a:rPr>
              <a:t>chính trị càng mạnh thì càng có cơ sở vững chắc để tổ chức lực lượng và đấu tranh vũ trang.</a:t>
            </a:r>
            <a:endParaRPr lang="en-US" altLang="ko-KR" sz="20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1" name="Frame 10"/>
          <p:cNvSpPr/>
          <p:nvPr/>
        </p:nvSpPr>
        <p:spPr>
          <a:xfrm>
            <a:off x="224644" y="188136"/>
            <a:ext cx="8694712" cy="2700301"/>
          </a:xfrm>
          <a:prstGeom prst="frame">
            <a:avLst>
              <a:gd name="adj1" fmla="val 100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426536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51470"/>
            <a:ext cx="9144000" cy="936104"/>
          </a:xfrm>
        </p:spPr>
        <p:txBody>
          <a:bodyPr/>
          <a:lstStyle/>
          <a:p>
            <a:r>
              <a:rPr lang="en-US" sz="2800" b="1" i="1" dirty="0">
                <a:latin typeface="Calibri" panose="020F0502020204030204" pitchFamily="34" charset="0"/>
                <a:cs typeface="Calibri" panose="020F0502020204030204" pitchFamily="34" charset="0"/>
              </a:rPr>
              <a:t>b) Tư tưởng bạo lực cách mạng gắn bó hữu cơ với </a:t>
            </a:r>
            <a:r>
              <a:rPr lang="en-US" sz="2800" b="1" i="1" dirty="0" smtClean="0">
                <a:latin typeface="Calibri" panose="020F0502020204030204" pitchFamily="34" charset="0"/>
                <a:cs typeface="Calibri" panose="020F0502020204030204" pitchFamily="34" charset="0"/>
              </a:rPr>
              <a:t>tư </a:t>
            </a:r>
            <a:r>
              <a:rPr lang="en-US" sz="2800" b="1" i="1" dirty="0">
                <a:latin typeface="Calibri" panose="020F0502020204030204" pitchFamily="34" charset="0"/>
                <a:cs typeface="Calibri" panose="020F0502020204030204" pitchFamily="34" charset="0"/>
              </a:rPr>
              <a:t>tưởng nhân đạo hoà bình:</a:t>
            </a:r>
            <a:endParaRPr lang="ko-KR" altLang="en-US" sz="2800" dirty="0">
              <a:latin typeface="Calibri" panose="020F0502020204030204" pitchFamily="34" charset="0"/>
              <a:cs typeface="Calibri" panose="020F0502020204030204" pitchFamily="34" charset="0"/>
            </a:endParaRPr>
          </a:p>
        </p:txBody>
      </p:sp>
      <p:pic>
        <p:nvPicPr>
          <p:cNvPr id="8" name="Picture Placeholder 7"/>
          <p:cNvPicPr>
            <a:picLocks noGrp="1" noChangeAspect="1"/>
          </p:cNvPicPr>
          <p:nvPr>
            <p:ph type="pic" idx="13"/>
          </p:nvPr>
        </p:nvPicPr>
        <p:blipFill>
          <a:blip r:embed="rId2" cstate="print">
            <a:extLst>
              <a:ext uri="{28A0092B-C50C-407E-A947-70E740481C1C}">
                <a14:useLocalDpi xmlns:a14="http://schemas.microsoft.com/office/drawing/2010/main" val="0"/>
              </a:ext>
            </a:extLst>
          </a:blip>
          <a:srcRect l="21850" r="21850"/>
          <a:stretch>
            <a:fillRect/>
          </a:stretch>
        </p:blipFill>
        <p:spPr/>
      </p:pic>
      <p:pic>
        <p:nvPicPr>
          <p:cNvPr id="10" name="Picture Placeholder 9"/>
          <p:cNvPicPr>
            <a:picLocks noGrp="1" noChangeAspect="1"/>
          </p:cNvPicPr>
          <p:nvPr>
            <p:ph type="pic" idx="12"/>
          </p:nvPr>
        </p:nvPicPr>
        <p:blipFill>
          <a:blip r:embed="rId3">
            <a:extLst>
              <a:ext uri="{28A0092B-C50C-407E-A947-70E740481C1C}">
                <a14:useLocalDpi xmlns:a14="http://schemas.microsoft.com/office/drawing/2010/main" val="0"/>
              </a:ext>
            </a:extLst>
          </a:blip>
          <a:srcRect l="24243" r="24243"/>
          <a:stretch>
            <a:fillRect/>
          </a:stretch>
        </p:blipFill>
        <p:spPr/>
      </p:pic>
      <p:pic>
        <p:nvPicPr>
          <p:cNvPr id="12" name="Picture Placeholder 11"/>
          <p:cNvPicPr>
            <a:picLocks noGrp="1" noChangeAspect="1"/>
          </p:cNvPicPr>
          <p:nvPr>
            <p:ph type="pic" idx="1"/>
          </p:nvPr>
        </p:nvPicPr>
        <p:blipFill>
          <a:blip r:embed="rId4">
            <a:extLst>
              <a:ext uri="{28A0092B-C50C-407E-A947-70E740481C1C}">
                <a14:useLocalDpi xmlns:a14="http://schemas.microsoft.com/office/drawing/2010/main" val="0"/>
              </a:ext>
            </a:extLst>
          </a:blip>
          <a:srcRect l="17755" r="17755"/>
          <a:stretch>
            <a:fillRect/>
          </a:stretch>
        </p:blipFill>
        <p:spPr/>
      </p:pic>
      <p:pic>
        <p:nvPicPr>
          <p:cNvPr id="14" name="Picture Placeholder 13"/>
          <p:cNvPicPr>
            <a:picLocks noGrp="1" noChangeAspect="1"/>
          </p:cNvPicPr>
          <p:nvPr>
            <p:ph type="pic" idx="15"/>
          </p:nvPr>
        </p:nvPicPr>
        <p:blipFill>
          <a:blip r:embed="rId5" cstate="print">
            <a:extLst>
              <a:ext uri="{28A0092B-C50C-407E-A947-70E740481C1C}">
                <a14:useLocalDpi xmlns:a14="http://schemas.microsoft.com/office/drawing/2010/main" val="0"/>
              </a:ext>
            </a:extLst>
          </a:blip>
          <a:srcRect l="21814" r="21814"/>
          <a:stretch>
            <a:fillRect/>
          </a:stretch>
        </p:blipFill>
        <p:spPr/>
      </p:pic>
      <p:pic>
        <p:nvPicPr>
          <p:cNvPr id="15" name="Picture Placeholder 14"/>
          <p:cNvPicPr>
            <a:picLocks noGrp="1" noChangeAspect="1"/>
          </p:cNvPicPr>
          <p:nvPr>
            <p:ph type="pic" idx="14"/>
          </p:nvPr>
        </p:nvPicPr>
        <p:blipFill>
          <a:blip r:embed="rId6" cstate="print">
            <a:extLst>
              <a:ext uri="{28A0092B-C50C-407E-A947-70E740481C1C}">
                <a14:useLocalDpi xmlns:a14="http://schemas.microsoft.com/office/drawing/2010/main" val="0"/>
              </a:ext>
            </a:extLst>
          </a:blip>
          <a:srcRect l="22159" r="22159"/>
          <a:stretch>
            <a:fillRect/>
          </a:stretch>
        </p:blipFill>
        <p:spPr/>
      </p:pic>
      <p:sp>
        <p:nvSpPr>
          <p:cNvPr id="35" name="TextBox 34"/>
          <p:cNvSpPr txBox="1"/>
          <p:nvPr/>
        </p:nvSpPr>
        <p:spPr>
          <a:xfrm>
            <a:off x="168739" y="3204508"/>
            <a:ext cx="8784976" cy="1938992"/>
          </a:xfrm>
          <a:prstGeom prst="rect">
            <a:avLst/>
          </a:prstGeom>
          <a:solidFill>
            <a:schemeClr val="accent1"/>
          </a:solidFill>
        </p:spPr>
        <p:txBody>
          <a:bodyPr wrap="square" rtlCol="0">
            <a:spAutoFit/>
          </a:bodyPr>
          <a:lstStyle/>
          <a:p>
            <a:pPr algn="ctr"/>
            <a:r>
              <a:rPr lang="en-US" sz="2400" dirty="0">
                <a:latin typeface="Calibri" panose="020F0502020204030204" pitchFamily="34" charset="0"/>
                <a:cs typeface="Calibri" panose="020F0502020204030204" pitchFamily="34" charset="0"/>
              </a:rPr>
              <a:t>Khác với tư tưởng hiếu chiến của các thế lực đế quốc, HCM luôn chủ trương tranh </a:t>
            </a:r>
            <a:r>
              <a:rPr lang="en-US" sz="2400" dirty="0" smtClean="0">
                <a:latin typeface="Calibri" panose="020F0502020204030204" pitchFamily="34" charset="0"/>
                <a:cs typeface="Calibri" panose="020F0502020204030204" pitchFamily="34" charset="0"/>
              </a:rPr>
              <a:t>thủ </a:t>
            </a:r>
            <a:r>
              <a:rPr lang="en-US" sz="2400" dirty="0">
                <a:latin typeface="Calibri" panose="020F0502020204030204" pitchFamily="34" charset="0"/>
                <a:cs typeface="Calibri" panose="020F0502020204030204" pitchFamily="34" charset="0"/>
              </a:rPr>
              <a:t>khả năng giành và giữ chính quyền ít đổ máu nhất, ngăn chặn xung đột vũ trang, giải quyết xung đột bằng biện pháp hoà </a:t>
            </a:r>
            <a:r>
              <a:rPr lang="en-US" sz="2400" dirty="0" smtClean="0">
                <a:latin typeface="Calibri" panose="020F0502020204030204" pitchFamily="34" charset="0"/>
                <a:cs typeface="Calibri" panose="020F0502020204030204" pitchFamily="34" charset="0"/>
              </a:rPr>
              <a:t>bình</a:t>
            </a:r>
            <a:r>
              <a:rPr lang="en-US" sz="2400" dirty="0">
                <a:latin typeface="Calibri" panose="020F0502020204030204" pitchFamily="34" charset="0"/>
                <a:cs typeface="Calibri" panose="020F0502020204030204" pitchFamily="34" charset="0"/>
              </a:rPr>
              <a:t>, chủ động đàm phán, thương lượng </a:t>
            </a:r>
            <a:r>
              <a:rPr lang="en-US" sz="2400" dirty="0" smtClean="0">
                <a:latin typeface="Calibri" panose="020F0502020204030204" pitchFamily="34" charset="0"/>
                <a:cs typeface="Calibri" panose="020F0502020204030204" pitchFamily="34" charset="0"/>
              </a:rPr>
              <a:t>chấp </a:t>
            </a:r>
            <a:r>
              <a:rPr lang="en-US" sz="2400" dirty="0">
                <a:latin typeface="Calibri" panose="020F0502020204030204" pitchFamily="34" charset="0"/>
                <a:cs typeface="Calibri" panose="020F0502020204030204" pitchFamily="34" charset="0"/>
              </a:rPr>
              <a:t>nhận những nhượng </a:t>
            </a:r>
            <a:endParaRPr lang="en-US" sz="2400" dirty="0" smtClean="0">
              <a:latin typeface="Calibri" panose="020F0502020204030204" pitchFamily="34" charset="0"/>
              <a:cs typeface="Calibri" panose="020F0502020204030204" pitchFamily="34" charset="0"/>
            </a:endParaRPr>
          </a:p>
          <a:p>
            <a:pPr algn="ctr"/>
            <a:r>
              <a:rPr lang="en-US" sz="2400" dirty="0" smtClean="0">
                <a:latin typeface="Calibri" panose="020F0502020204030204" pitchFamily="34" charset="0"/>
                <a:cs typeface="Calibri" panose="020F0502020204030204" pitchFamily="34" charset="0"/>
              </a:rPr>
              <a:t>bộ </a:t>
            </a:r>
            <a:r>
              <a:rPr lang="en-US" sz="2400" dirty="0">
                <a:latin typeface="Calibri" panose="020F0502020204030204" pitchFamily="34" charset="0"/>
                <a:cs typeface="Calibri" panose="020F0502020204030204" pitchFamily="34" charset="0"/>
              </a:rPr>
              <a:t>có nguyên tắc.</a:t>
            </a:r>
            <a:endParaRPr lang="ko-KR" altLang="en-US" sz="16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501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par>
                                <p:cTn id="13" presetID="14" presetClass="entr" presetSubtype="1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par>
                                <p:cTn id="16" presetID="14"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par>
                                <p:cTn id="19" presetID="14" presetClass="entr" presetSubtype="1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randombar(horizontal)">
                                      <p:cBhvr>
                                        <p:cTn id="21" dur="500"/>
                                        <p:tgtEl>
                                          <p:spTgt spid="14"/>
                                        </p:tgtEl>
                                      </p:cBhvr>
                                    </p:animEffect>
                                  </p:childTnLst>
                                </p:cTn>
                              </p:par>
                              <p:par>
                                <p:cTn id="22" presetID="14" presetClass="entr" presetSubtype="1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randombar(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barn(outVertical)">
                                      <p:cBhvr>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lock Arc 14"/>
          <p:cNvSpPr/>
          <p:nvPr/>
        </p:nvSpPr>
        <p:spPr>
          <a:xfrm>
            <a:off x="179511" y="2143048"/>
            <a:ext cx="1217198" cy="1217254"/>
          </a:xfrm>
          <a:custGeom>
            <a:avLst/>
            <a:gdLst/>
            <a:ahLst/>
            <a:cxnLst/>
            <a:rect l="l" t="t" r="r" b="b"/>
            <a:pathLst>
              <a:path w="1217198" h="1217254">
                <a:moveTo>
                  <a:pt x="1172073" y="616019"/>
                </a:moveTo>
                <a:lnTo>
                  <a:pt x="1217198" y="616610"/>
                </a:lnTo>
                <a:cubicBezTo>
                  <a:pt x="1216181" y="694136"/>
                  <a:pt x="1200702" y="768120"/>
                  <a:pt x="1172073" y="835497"/>
                </a:cubicBezTo>
                <a:close/>
                <a:moveTo>
                  <a:pt x="592301" y="223"/>
                </a:moveTo>
                <a:cubicBezTo>
                  <a:pt x="925156" y="-8708"/>
                  <a:pt x="1203399" y="251500"/>
                  <a:pt x="1216760" y="584207"/>
                </a:cubicBezTo>
                <a:lnTo>
                  <a:pt x="1025903" y="591872"/>
                </a:lnTo>
                <a:cubicBezTo>
                  <a:pt x="1016735" y="363582"/>
                  <a:pt x="825816" y="185038"/>
                  <a:pt x="597424" y="191166"/>
                </a:cubicBezTo>
                <a:cubicBezTo>
                  <a:pt x="369033" y="197294"/>
                  <a:pt x="187962" y="385820"/>
                  <a:pt x="191049" y="614273"/>
                </a:cubicBezTo>
                <a:cubicBezTo>
                  <a:pt x="194136" y="842726"/>
                  <a:pt x="380235" y="1026290"/>
                  <a:pt x="608708" y="1026244"/>
                </a:cubicBezTo>
                <a:cubicBezTo>
                  <a:pt x="773320" y="1026211"/>
                  <a:pt x="915896" y="930876"/>
                  <a:pt x="982606" y="791527"/>
                </a:cubicBezTo>
                <a:lnTo>
                  <a:pt x="982606" y="1085471"/>
                </a:lnTo>
                <a:cubicBezTo>
                  <a:pt x="880769" y="1168806"/>
                  <a:pt x="750352" y="1217226"/>
                  <a:pt x="608747" y="1217254"/>
                </a:cubicBezTo>
                <a:cubicBezTo>
                  <a:pt x="275773" y="1217320"/>
                  <a:pt x="4555" y="949797"/>
                  <a:pt x="56" y="616853"/>
                </a:cubicBezTo>
                <a:cubicBezTo>
                  <a:pt x="-4443" y="283909"/>
                  <a:pt x="259446" y="9154"/>
                  <a:pt x="592301" y="2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p:cNvSpPr/>
          <p:nvPr/>
        </p:nvSpPr>
        <p:spPr>
          <a:xfrm>
            <a:off x="1207294" y="1561169"/>
            <a:ext cx="189467" cy="1040153"/>
          </a:xfrm>
          <a:custGeom>
            <a:avLst/>
            <a:gdLst>
              <a:gd name="connsiteX0" fmla="*/ 0 w 189467"/>
              <a:gd name="connsiteY0" fmla="*/ 0 h 1080346"/>
              <a:gd name="connsiteX1" fmla="*/ 189467 w 189467"/>
              <a:gd name="connsiteY1" fmla="*/ 0 h 1080346"/>
              <a:gd name="connsiteX2" fmla="*/ 189467 w 189467"/>
              <a:gd name="connsiteY2" fmla="*/ 1080346 h 1080346"/>
              <a:gd name="connsiteX3" fmla="*/ 187528 w 189467"/>
              <a:gd name="connsiteY3" fmla="*/ 1040153 h 1080346"/>
              <a:gd name="connsiteX4" fmla="*/ 0 w 189467"/>
              <a:gd name="connsiteY4" fmla="*/ 674512 h 1080346"/>
              <a:gd name="connsiteX5" fmla="*/ 0 w 189467"/>
              <a:gd name="connsiteY5" fmla="*/ 0 h 1080346"/>
              <a:gd name="connsiteX0" fmla="*/ 0 w 189467"/>
              <a:gd name="connsiteY0" fmla="*/ 0 h 1040153"/>
              <a:gd name="connsiteX1" fmla="*/ 189467 w 189467"/>
              <a:gd name="connsiteY1" fmla="*/ 0 h 1040153"/>
              <a:gd name="connsiteX2" fmla="*/ 187528 w 189467"/>
              <a:gd name="connsiteY2" fmla="*/ 1040153 h 1040153"/>
              <a:gd name="connsiteX3" fmla="*/ 0 w 189467"/>
              <a:gd name="connsiteY3" fmla="*/ 674512 h 1040153"/>
              <a:gd name="connsiteX4" fmla="*/ 0 w 189467"/>
              <a:gd name="connsiteY4" fmla="*/ 0 h 104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67" h="1040153">
                <a:moveTo>
                  <a:pt x="0" y="0"/>
                </a:moveTo>
                <a:lnTo>
                  <a:pt x="189467" y="0"/>
                </a:lnTo>
                <a:cubicBezTo>
                  <a:pt x="188821" y="346718"/>
                  <a:pt x="188174" y="693435"/>
                  <a:pt x="187528" y="1040153"/>
                </a:cubicBezTo>
                <a:cubicBezTo>
                  <a:pt x="179329" y="879836"/>
                  <a:pt x="108663" y="777233"/>
                  <a:pt x="0" y="674512"/>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 name="Title 2"/>
          <p:cNvSpPr txBox="1">
            <a:spLocks/>
          </p:cNvSpPr>
          <p:nvPr/>
        </p:nvSpPr>
        <p:spPr>
          <a:xfrm>
            <a:off x="539552" y="16259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b="1" u="sng" dirty="0" smtClean="0">
                <a:latin typeface="Calibri" panose="020F0502020204030204" pitchFamily="34" charset="0"/>
                <a:cs typeface="Calibri" panose="020F0502020204030204" pitchFamily="34" charset="0"/>
              </a:rPr>
              <a:t>NỘI DUNG</a:t>
            </a:r>
            <a:endParaRPr lang="en-US" sz="3600" b="1" u="sng" dirty="0">
              <a:latin typeface="Calibri" panose="020F0502020204030204" pitchFamily="34" charset="0"/>
              <a:cs typeface="Calibri" panose="020F0502020204030204" pitchFamily="34" charset="0"/>
            </a:endParaRPr>
          </a:p>
        </p:txBody>
      </p:sp>
      <p:sp>
        <p:nvSpPr>
          <p:cNvPr id="7" name="Rectangle 6"/>
          <p:cNvSpPr/>
          <p:nvPr/>
        </p:nvSpPr>
        <p:spPr>
          <a:xfrm>
            <a:off x="3060503" y="1000564"/>
            <a:ext cx="5831975" cy="995122"/>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latin typeface="Arial" pitchFamily="34" charset="0"/>
              <a:cs typeface="Arial" pitchFamily="34" charset="0"/>
            </a:endParaRPr>
          </a:p>
        </p:txBody>
      </p:sp>
      <p:sp>
        <p:nvSpPr>
          <p:cNvPr id="10" name="TextBox 10"/>
          <p:cNvSpPr txBox="1"/>
          <p:nvPr/>
        </p:nvSpPr>
        <p:spPr bwMode="auto">
          <a:xfrm>
            <a:off x="3057024" y="1000564"/>
            <a:ext cx="5822833" cy="1000244"/>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800" b="1" dirty="0" smtClean="0">
                <a:solidFill>
                  <a:schemeClr val="tx1">
                    <a:lumMod val="65000"/>
                    <a:lumOff val="35000"/>
                  </a:schemeClr>
                </a:solidFill>
                <a:latin typeface="Calibri" panose="020F0502020204030204" pitchFamily="34" charset="0"/>
                <a:cs typeface="Calibri" panose="020F0502020204030204" pitchFamily="34" charset="0"/>
              </a:rPr>
              <a:t>Lực lượng của cách mạng giải phóng dân tộc bao gồm toàn dân tộc</a:t>
            </a:r>
            <a:endParaRPr lang="en-US" altLang="ko-KR" sz="28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12" name="Chevron 11"/>
          <p:cNvSpPr/>
          <p:nvPr/>
        </p:nvSpPr>
        <p:spPr>
          <a:xfrm rot="16200000">
            <a:off x="1940230" y="1023578"/>
            <a:ext cx="1152127"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Arial" pitchFamily="34" charset="0"/>
              <a:cs typeface="Arial" pitchFamily="34" charset="0"/>
            </a:endParaRPr>
          </a:p>
        </p:txBody>
      </p:sp>
      <p:sp>
        <p:nvSpPr>
          <p:cNvPr id="13" name="TextBox 12"/>
          <p:cNvSpPr txBox="1"/>
          <p:nvPr/>
        </p:nvSpPr>
        <p:spPr>
          <a:xfrm>
            <a:off x="2155917" y="1158012"/>
            <a:ext cx="720752" cy="523220"/>
          </a:xfrm>
          <a:prstGeom prst="rect">
            <a:avLst/>
          </a:prstGeom>
          <a:noFill/>
        </p:spPr>
        <p:txBody>
          <a:bodyPr wrap="square" rtlCol="0">
            <a:spAutoFit/>
          </a:bodyPr>
          <a:lstStyle/>
          <a:p>
            <a:pPr algn="ctr"/>
            <a:r>
              <a:rPr lang="en-US" altLang="ko-KR" sz="2800" b="1" dirty="0" smtClean="0">
                <a:solidFill>
                  <a:schemeClr val="bg1"/>
                </a:solidFill>
                <a:cs typeface="Arial" pitchFamily="34" charset="0"/>
              </a:rPr>
              <a:t>04</a:t>
            </a:r>
            <a:endParaRPr lang="ko-KR" altLang="en-US" sz="2800" b="1" dirty="0">
              <a:solidFill>
                <a:schemeClr val="bg1"/>
              </a:solidFill>
              <a:cs typeface="Arial" pitchFamily="34" charset="0"/>
            </a:endParaRPr>
          </a:p>
        </p:txBody>
      </p:sp>
      <p:sp>
        <p:nvSpPr>
          <p:cNvPr id="14" name="Freeform 13"/>
          <p:cNvSpPr/>
          <p:nvPr/>
        </p:nvSpPr>
        <p:spPr>
          <a:xfrm>
            <a:off x="950152" y="421885"/>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p:cNvSpPr/>
          <p:nvPr/>
        </p:nvSpPr>
        <p:spPr>
          <a:xfrm>
            <a:off x="1207294" y="2703006"/>
            <a:ext cx="189467" cy="24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Freeform 23"/>
          <p:cNvSpPr/>
          <p:nvPr/>
        </p:nvSpPr>
        <p:spPr>
          <a:xfrm>
            <a:off x="1164435" y="190079"/>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10"/>
          <p:cNvSpPr txBox="1"/>
          <p:nvPr/>
        </p:nvSpPr>
        <p:spPr bwMode="auto">
          <a:xfrm>
            <a:off x="3060504" y="2067694"/>
            <a:ext cx="5831976" cy="1451967"/>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800" b="1" dirty="0" smtClean="0">
                <a:solidFill>
                  <a:schemeClr val="tx1">
                    <a:lumMod val="65000"/>
                    <a:lumOff val="35000"/>
                  </a:schemeClr>
                </a:solidFill>
                <a:latin typeface="Calibri" panose="020F0502020204030204" pitchFamily="34" charset="0"/>
                <a:cs typeface="Calibri" panose="020F0502020204030204" pitchFamily="34" charset="0"/>
              </a:rPr>
              <a:t>CMGPDT cần được tiến hành chủ động, sáng tạo và có khả năng giành thắng lợi trước CMVS ở chính quốc</a:t>
            </a:r>
            <a:endParaRPr lang="en-US" altLang="ko-KR" sz="28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55" name="Rectangle 54"/>
          <p:cNvSpPr/>
          <p:nvPr/>
        </p:nvSpPr>
        <p:spPr>
          <a:xfrm>
            <a:off x="3063982" y="2152692"/>
            <a:ext cx="5828497" cy="1353318"/>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latin typeface="Arial" pitchFamily="34" charset="0"/>
              <a:cs typeface="Arial" pitchFamily="34" charset="0"/>
            </a:endParaRPr>
          </a:p>
        </p:txBody>
      </p:sp>
      <p:sp>
        <p:nvSpPr>
          <p:cNvPr id="57" name="Chevron 56"/>
          <p:cNvSpPr/>
          <p:nvPr/>
        </p:nvSpPr>
        <p:spPr>
          <a:xfrm rot="16200000">
            <a:off x="1736354" y="2383061"/>
            <a:ext cx="1566838"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Arial" pitchFamily="34" charset="0"/>
              <a:cs typeface="Arial" pitchFamily="34" charset="0"/>
            </a:endParaRPr>
          </a:p>
        </p:txBody>
      </p:sp>
      <p:sp>
        <p:nvSpPr>
          <p:cNvPr id="58" name="TextBox 57"/>
          <p:cNvSpPr txBox="1"/>
          <p:nvPr/>
        </p:nvSpPr>
        <p:spPr>
          <a:xfrm>
            <a:off x="2155917" y="2405034"/>
            <a:ext cx="720752" cy="523220"/>
          </a:xfrm>
          <a:prstGeom prst="rect">
            <a:avLst/>
          </a:prstGeom>
          <a:noFill/>
        </p:spPr>
        <p:txBody>
          <a:bodyPr wrap="square" rtlCol="0">
            <a:spAutoFit/>
          </a:bodyPr>
          <a:lstStyle/>
          <a:p>
            <a:pPr algn="ctr"/>
            <a:r>
              <a:rPr lang="en-US" altLang="ko-KR" sz="2800" b="1" dirty="0" smtClean="0">
                <a:solidFill>
                  <a:schemeClr val="bg1"/>
                </a:solidFill>
                <a:cs typeface="Arial" pitchFamily="34" charset="0"/>
              </a:rPr>
              <a:t>05</a:t>
            </a:r>
            <a:endParaRPr lang="ko-KR" altLang="en-US" sz="2800" b="1" dirty="0">
              <a:solidFill>
                <a:schemeClr val="bg1"/>
              </a:solidFill>
              <a:cs typeface="Arial" pitchFamily="34" charset="0"/>
            </a:endParaRPr>
          </a:p>
        </p:txBody>
      </p:sp>
      <p:sp>
        <p:nvSpPr>
          <p:cNvPr id="60" name="TextBox 10"/>
          <p:cNvSpPr txBox="1"/>
          <p:nvPr/>
        </p:nvSpPr>
        <p:spPr bwMode="auto">
          <a:xfrm>
            <a:off x="3069645" y="3588586"/>
            <a:ext cx="5822833" cy="1451967"/>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800" b="1" dirty="0" smtClean="0">
                <a:solidFill>
                  <a:schemeClr val="tx1">
                    <a:lumMod val="65000"/>
                    <a:lumOff val="35000"/>
                  </a:schemeClr>
                </a:solidFill>
                <a:latin typeface="Calibri" panose="020F0502020204030204" pitchFamily="34" charset="0"/>
                <a:cs typeface="Calibri" panose="020F0502020204030204" pitchFamily="34" charset="0"/>
              </a:rPr>
              <a:t>Cách mạng giải phóng dân tộc phải được tiến hành bằng con đường cách mạng bạo lực</a:t>
            </a:r>
            <a:endParaRPr lang="en-US" altLang="ko-KR" sz="28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64" name="Rectangle 63"/>
          <p:cNvSpPr/>
          <p:nvPr/>
        </p:nvSpPr>
        <p:spPr>
          <a:xfrm>
            <a:off x="3063981" y="3682198"/>
            <a:ext cx="5828497" cy="1353318"/>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latin typeface="Arial" pitchFamily="34" charset="0"/>
              <a:cs typeface="Arial" pitchFamily="34" charset="0"/>
            </a:endParaRPr>
          </a:p>
        </p:txBody>
      </p:sp>
      <p:sp>
        <p:nvSpPr>
          <p:cNvPr id="65" name="Chevron 64"/>
          <p:cNvSpPr/>
          <p:nvPr/>
        </p:nvSpPr>
        <p:spPr>
          <a:xfrm rot="16200000">
            <a:off x="1736353" y="3912567"/>
            <a:ext cx="1566838"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Arial" pitchFamily="34" charset="0"/>
              <a:cs typeface="Arial" pitchFamily="34" charset="0"/>
            </a:endParaRPr>
          </a:p>
        </p:txBody>
      </p:sp>
      <p:sp>
        <p:nvSpPr>
          <p:cNvPr id="66" name="TextBox 65"/>
          <p:cNvSpPr txBox="1"/>
          <p:nvPr/>
        </p:nvSpPr>
        <p:spPr>
          <a:xfrm>
            <a:off x="2132327" y="3979533"/>
            <a:ext cx="720752" cy="523220"/>
          </a:xfrm>
          <a:prstGeom prst="rect">
            <a:avLst/>
          </a:prstGeom>
          <a:noFill/>
        </p:spPr>
        <p:txBody>
          <a:bodyPr wrap="square" rtlCol="0">
            <a:spAutoFit/>
          </a:bodyPr>
          <a:lstStyle/>
          <a:p>
            <a:pPr algn="ctr"/>
            <a:r>
              <a:rPr lang="en-US" altLang="ko-KR" sz="2800" b="1" dirty="0" smtClean="0">
                <a:solidFill>
                  <a:schemeClr val="bg1"/>
                </a:solidFill>
                <a:cs typeface="Arial" pitchFamily="34" charset="0"/>
              </a:rPr>
              <a:t>06</a:t>
            </a:r>
            <a:endParaRPr lang="ko-KR" altLang="en-US" sz="2800" b="1" dirty="0">
              <a:solidFill>
                <a:schemeClr val="bg1"/>
              </a:solidFill>
              <a:cs typeface="Arial" pitchFamily="34" charset="0"/>
            </a:endParaRPr>
          </a:p>
        </p:txBody>
      </p:sp>
    </p:spTree>
    <p:extLst>
      <p:ext uri="{BB962C8B-B14F-4D97-AF65-F5344CB8AC3E}">
        <p14:creationId xmlns:p14="http://schemas.microsoft.com/office/powerpoint/2010/main" val="161023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barn(inVertical)">
                                      <p:cBhvr>
                                        <p:cTn id="21" dur="500"/>
                                        <p:tgtEl>
                                          <p:spTgt spid="42"/>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barn(inVertical)">
                                      <p:cBhvr>
                                        <p:cTn id="24" dur="500"/>
                                        <p:tgtEl>
                                          <p:spTgt spid="55"/>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barn(inVertical)">
                                      <p:cBhvr>
                                        <p:cTn id="27" dur="500"/>
                                        <p:tgtEl>
                                          <p:spTgt spid="5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barn(inVertical)">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barn(inVertical)">
                                      <p:cBhvr>
                                        <p:cTn id="35" dur="500"/>
                                        <p:tgtEl>
                                          <p:spTgt spid="60"/>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barn(inVertical)">
                                      <p:cBhvr>
                                        <p:cTn id="38" dur="500"/>
                                        <p:tgtEl>
                                          <p:spTgt spid="64"/>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barn(inVertical)">
                                      <p:cBhvr>
                                        <p:cTn id="41" dur="500"/>
                                        <p:tgtEl>
                                          <p:spTgt spid="65"/>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barn(inVertical)">
                                      <p:cBhvr>
                                        <p:cTn id="4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2" grpId="0" animBg="1"/>
      <p:bldP spid="13" grpId="0"/>
      <p:bldP spid="42" grpId="0"/>
      <p:bldP spid="55" grpId="0" animBg="1"/>
      <p:bldP spid="57" grpId="0" animBg="1"/>
      <p:bldP spid="58" grpId="0"/>
      <p:bldP spid="60" grpId="0"/>
      <p:bldP spid="64" grpId="0" animBg="1"/>
      <p:bldP spid="65" grpId="0" animBg="1"/>
      <p:bldP spid="6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3730"/>
            <a:ext cx="9144000" cy="576064"/>
          </a:xfrm>
        </p:spPr>
        <p:txBody>
          <a:bodyPr/>
          <a:lstStyle/>
          <a:p>
            <a:r>
              <a:rPr lang="en-US" sz="3200" b="1" i="1" u="sng" dirty="0">
                <a:latin typeface="Calibri" panose="020F0502020204030204" pitchFamily="34" charset="0"/>
                <a:cs typeface="Calibri" panose="020F0502020204030204" pitchFamily="34" charset="0"/>
              </a:rPr>
              <a:t>c) Hình thái bạo lực cách mạng</a:t>
            </a:r>
            <a:r>
              <a:rPr lang="en-US" sz="3200" b="1" i="1" u="sng" dirty="0" smtClean="0">
                <a:latin typeface="Calibri" panose="020F0502020204030204" pitchFamily="34" charset="0"/>
                <a:cs typeface="Calibri" panose="020F0502020204030204" pitchFamily="34" charset="0"/>
              </a:rPr>
              <a:t>:</a:t>
            </a:r>
            <a:endParaRPr lang="en-US" sz="3200" u="sng" dirty="0">
              <a:latin typeface="Calibri" panose="020F0502020204030204" pitchFamily="34" charset="0"/>
              <a:cs typeface="Calibri" panose="020F0502020204030204" pitchFamily="34" charset="0"/>
            </a:endParaRPr>
          </a:p>
        </p:txBody>
      </p:sp>
      <p:grpSp>
        <p:nvGrpSpPr>
          <p:cNvPr id="6" name="Group 5"/>
          <p:cNvGrpSpPr/>
          <p:nvPr/>
        </p:nvGrpSpPr>
        <p:grpSpPr>
          <a:xfrm rot="2700000">
            <a:off x="4627092" y="2014032"/>
            <a:ext cx="472578" cy="879828"/>
            <a:chOff x="6783521" y="1654812"/>
            <a:chExt cx="726841" cy="1353205"/>
          </a:xfrm>
        </p:grpSpPr>
        <p:sp>
          <p:nvSpPr>
            <p:cNvPr id="8" name="Freeform 7"/>
            <p:cNvSpPr/>
            <p:nvPr/>
          </p:nvSpPr>
          <p:spPr>
            <a:xfrm>
              <a:off x="6783521" y="1886618"/>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Freeform 8"/>
            <p:cNvSpPr/>
            <p:nvPr/>
          </p:nvSpPr>
          <p:spPr>
            <a:xfrm>
              <a:off x="6997804" y="1654812"/>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8" name="Group 27"/>
          <p:cNvGrpSpPr/>
          <p:nvPr/>
        </p:nvGrpSpPr>
        <p:grpSpPr>
          <a:xfrm>
            <a:off x="2695547" y="2727384"/>
            <a:ext cx="3277252" cy="2730919"/>
            <a:chOff x="2875611" y="1828800"/>
            <a:chExt cx="3277252" cy="2730919"/>
          </a:xfrm>
        </p:grpSpPr>
        <p:sp>
          <p:nvSpPr>
            <p:cNvPr id="16" name="Freeform 15"/>
            <p:cNvSpPr/>
            <p:nvPr/>
          </p:nvSpPr>
          <p:spPr>
            <a:xfrm>
              <a:off x="2889504" y="3130906"/>
              <a:ext cx="2130190" cy="1046074"/>
            </a:xfrm>
            <a:custGeom>
              <a:avLst/>
              <a:gdLst>
                <a:gd name="connsiteX0" fmla="*/ 2143354 w 2305136"/>
                <a:gd name="connsiteY0" fmla="*/ 1457 h 1069476"/>
                <a:gd name="connsiteX1" fmla="*/ 0 w 2305136"/>
                <a:gd name="connsiteY1" fmla="*/ 440369 h 1069476"/>
                <a:gd name="connsiteX2" fmla="*/ 7316 w 2305136"/>
                <a:gd name="connsiteY2" fmla="*/ 1069476 h 1069476"/>
                <a:gd name="connsiteX3" fmla="*/ 2150669 w 2305136"/>
                <a:gd name="connsiteY3" fmla="*/ 593988 h 1069476"/>
                <a:gd name="connsiteX4" fmla="*/ 2143354 w 2305136"/>
                <a:gd name="connsiteY4" fmla="*/ 1457 h 1069476"/>
                <a:gd name="connsiteX0" fmla="*/ 2143354 w 2259633"/>
                <a:gd name="connsiteY0" fmla="*/ 47501 h 1115520"/>
                <a:gd name="connsiteX1" fmla="*/ 0 w 2259633"/>
                <a:gd name="connsiteY1" fmla="*/ 486413 h 1115520"/>
                <a:gd name="connsiteX2" fmla="*/ 7316 w 2259633"/>
                <a:gd name="connsiteY2" fmla="*/ 1115520 h 1115520"/>
                <a:gd name="connsiteX3" fmla="*/ 2150669 w 2259633"/>
                <a:gd name="connsiteY3" fmla="*/ 640032 h 1115520"/>
                <a:gd name="connsiteX4" fmla="*/ 2143354 w 2259633"/>
                <a:gd name="connsiteY4" fmla="*/ 47501 h 1115520"/>
                <a:gd name="connsiteX0" fmla="*/ 2143354 w 2387606"/>
                <a:gd name="connsiteY0" fmla="*/ 47501 h 1115520"/>
                <a:gd name="connsiteX1" fmla="*/ 0 w 2387606"/>
                <a:gd name="connsiteY1" fmla="*/ 486413 h 1115520"/>
                <a:gd name="connsiteX2" fmla="*/ 7316 w 2387606"/>
                <a:gd name="connsiteY2" fmla="*/ 1115520 h 1115520"/>
                <a:gd name="connsiteX3" fmla="*/ 2150669 w 2387606"/>
                <a:gd name="connsiteY3" fmla="*/ 640032 h 1115520"/>
                <a:gd name="connsiteX4" fmla="*/ 2143354 w 2387606"/>
                <a:gd name="connsiteY4" fmla="*/ 47501 h 1115520"/>
                <a:gd name="connsiteX0" fmla="*/ 2143354 w 2335036"/>
                <a:gd name="connsiteY0" fmla="*/ 84198 h 1152217"/>
                <a:gd name="connsiteX1" fmla="*/ 0 w 2335036"/>
                <a:gd name="connsiteY1" fmla="*/ 523110 h 1152217"/>
                <a:gd name="connsiteX2" fmla="*/ 7316 w 2335036"/>
                <a:gd name="connsiteY2" fmla="*/ 1152217 h 1152217"/>
                <a:gd name="connsiteX3" fmla="*/ 2150669 w 2335036"/>
                <a:gd name="connsiteY3" fmla="*/ 676729 h 1152217"/>
                <a:gd name="connsiteX4" fmla="*/ 2143354 w 2335036"/>
                <a:gd name="connsiteY4" fmla="*/ 84198 h 1152217"/>
                <a:gd name="connsiteX0" fmla="*/ 2143354 w 2307818"/>
                <a:gd name="connsiteY0" fmla="*/ 84198 h 1152217"/>
                <a:gd name="connsiteX1" fmla="*/ 0 w 2307818"/>
                <a:gd name="connsiteY1" fmla="*/ 523110 h 1152217"/>
                <a:gd name="connsiteX2" fmla="*/ 7316 w 2307818"/>
                <a:gd name="connsiteY2" fmla="*/ 1152217 h 1152217"/>
                <a:gd name="connsiteX3" fmla="*/ 2150669 w 2307818"/>
                <a:gd name="connsiteY3" fmla="*/ 676729 h 1152217"/>
                <a:gd name="connsiteX4" fmla="*/ 2143354 w 2307818"/>
                <a:gd name="connsiteY4" fmla="*/ 84198 h 1152217"/>
                <a:gd name="connsiteX0" fmla="*/ 2143354 w 2307818"/>
                <a:gd name="connsiteY0" fmla="*/ 0 h 1068019"/>
                <a:gd name="connsiteX1" fmla="*/ 0 w 2307818"/>
                <a:gd name="connsiteY1" fmla="*/ 438912 h 1068019"/>
                <a:gd name="connsiteX2" fmla="*/ 7316 w 2307818"/>
                <a:gd name="connsiteY2" fmla="*/ 1068019 h 1068019"/>
                <a:gd name="connsiteX3" fmla="*/ 2150669 w 2307818"/>
                <a:gd name="connsiteY3" fmla="*/ 592531 h 1068019"/>
                <a:gd name="connsiteX4" fmla="*/ 2143354 w 2307818"/>
                <a:gd name="connsiteY4" fmla="*/ 0 h 1068019"/>
                <a:gd name="connsiteX0" fmla="*/ 2143354 w 2152136"/>
                <a:gd name="connsiteY0" fmla="*/ 0 h 1068019"/>
                <a:gd name="connsiteX1" fmla="*/ 0 w 2152136"/>
                <a:gd name="connsiteY1" fmla="*/ 438912 h 1068019"/>
                <a:gd name="connsiteX2" fmla="*/ 7316 w 2152136"/>
                <a:gd name="connsiteY2" fmla="*/ 1068019 h 1068019"/>
                <a:gd name="connsiteX3" fmla="*/ 2150669 w 2152136"/>
                <a:gd name="connsiteY3" fmla="*/ 592531 h 1068019"/>
                <a:gd name="connsiteX4" fmla="*/ 2143354 w 2152136"/>
                <a:gd name="connsiteY4" fmla="*/ 0 h 1068019"/>
                <a:gd name="connsiteX0" fmla="*/ 2136250 w 2145032"/>
                <a:gd name="connsiteY0" fmla="*/ 0 h 1068019"/>
                <a:gd name="connsiteX1" fmla="*/ 14842 w 2145032"/>
                <a:gd name="connsiteY1" fmla="*/ 438912 h 1068019"/>
                <a:gd name="connsiteX2" fmla="*/ 212 w 2145032"/>
                <a:gd name="connsiteY2" fmla="*/ 1068019 h 1068019"/>
                <a:gd name="connsiteX3" fmla="*/ 2143565 w 2145032"/>
                <a:gd name="connsiteY3" fmla="*/ 592531 h 1068019"/>
                <a:gd name="connsiteX4" fmla="*/ 2136250 w 2145032"/>
                <a:gd name="connsiteY4" fmla="*/ 0 h 1068019"/>
                <a:gd name="connsiteX0" fmla="*/ 2121408 w 2130190"/>
                <a:gd name="connsiteY0" fmla="*/ 0 h 1075334"/>
                <a:gd name="connsiteX1" fmla="*/ 0 w 2130190"/>
                <a:gd name="connsiteY1" fmla="*/ 438912 h 1075334"/>
                <a:gd name="connsiteX2" fmla="*/ 7316 w 2130190"/>
                <a:gd name="connsiteY2" fmla="*/ 1075334 h 1075334"/>
                <a:gd name="connsiteX3" fmla="*/ 2128723 w 2130190"/>
                <a:gd name="connsiteY3" fmla="*/ 592531 h 1075334"/>
                <a:gd name="connsiteX4" fmla="*/ 2121408 w 2130190"/>
                <a:gd name="connsiteY4" fmla="*/ 0 h 1075334"/>
                <a:gd name="connsiteX0" fmla="*/ 2121408 w 2130190"/>
                <a:gd name="connsiteY0" fmla="*/ 0 h 1046074"/>
                <a:gd name="connsiteX1" fmla="*/ 0 w 2130190"/>
                <a:gd name="connsiteY1" fmla="*/ 438912 h 1046074"/>
                <a:gd name="connsiteX2" fmla="*/ 7316 w 2130190"/>
                <a:gd name="connsiteY2" fmla="*/ 1046074 h 1046074"/>
                <a:gd name="connsiteX3" fmla="*/ 2128723 w 2130190"/>
                <a:gd name="connsiteY3" fmla="*/ 592531 h 1046074"/>
                <a:gd name="connsiteX4" fmla="*/ 2121408 w 2130190"/>
                <a:gd name="connsiteY4" fmla="*/ 0 h 104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190" h="1046074">
                  <a:moveTo>
                    <a:pt x="2121408" y="0"/>
                  </a:moveTo>
                  <a:cubicBezTo>
                    <a:pt x="1676664" y="86171"/>
                    <a:pt x="714451" y="292608"/>
                    <a:pt x="0" y="438912"/>
                  </a:cubicBezTo>
                  <a:cubicBezTo>
                    <a:pt x="2439" y="648614"/>
                    <a:pt x="4877" y="836372"/>
                    <a:pt x="7316" y="1046074"/>
                  </a:cubicBezTo>
                  <a:lnTo>
                    <a:pt x="2128723" y="592531"/>
                  </a:lnTo>
                  <a:cubicBezTo>
                    <a:pt x="2133599" y="377952"/>
                    <a:pt x="2125065" y="296265"/>
                    <a:pt x="212140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5" name="Freeform 14"/>
            <p:cNvSpPr/>
            <p:nvPr/>
          </p:nvSpPr>
          <p:spPr>
            <a:xfrm>
              <a:off x="3284525" y="2523744"/>
              <a:ext cx="2867558" cy="877824"/>
            </a:xfrm>
            <a:custGeom>
              <a:avLst/>
              <a:gdLst>
                <a:gd name="connsiteX0" fmla="*/ 0 w 2896820"/>
                <a:gd name="connsiteY0" fmla="*/ 292608 h 607162"/>
                <a:gd name="connsiteX1" fmla="*/ 2874874 w 2896820"/>
                <a:gd name="connsiteY1" fmla="*/ 0 h 607162"/>
                <a:gd name="connsiteX2" fmla="*/ 2896820 w 2896820"/>
                <a:gd name="connsiteY2" fmla="*/ 607162 h 607162"/>
                <a:gd name="connsiteX3" fmla="*/ 1770279 w 2896820"/>
                <a:gd name="connsiteY3" fmla="*/ 599846 h 607162"/>
                <a:gd name="connsiteX4" fmla="*/ 0 w 2896820"/>
                <a:gd name="connsiteY4" fmla="*/ 292608 h 607162"/>
                <a:gd name="connsiteX0" fmla="*/ 0 w 2896820"/>
                <a:gd name="connsiteY0" fmla="*/ 292608 h 877824"/>
                <a:gd name="connsiteX1" fmla="*/ 2874874 w 2896820"/>
                <a:gd name="connsiteY1" fmla="*/ 0 h 877824"/>
                <a:gd name="connsiteX2" fmla="*/ 2896820 w 2896820"/>
                <a:gd name="connsiteY2" fmla="*/ 607162 h 877824"/>
                <a:gd name="connsiteX3" fmla="*/ 14631 w 2896820"/>
                <a:gd name="connsiteY3" fmla="*/ 877824 h 877824"/>
                <a:gd name="connsiteX4" fmla="*/ 0 w 2896820"/>
                <a:gd name="connsiteY4" fmla="*/ 292608 h 877824"/>
                <a:gd name="connsiteX0" fmla="*/ 7315 w 2882189"/>
                <a:gd name="connsiteY0" fmla="*/ 292608 h 877824"/>
                <a:gd name="connsiteX1" fmla="*/ 2860243 w 2882189"/>
                <a:gd name="connsiteY1" fmla="*/ 0 h 877824"/>
                <a:gd name="connsiteX2" fmla="*/ 2882189 w 2882189"/>
                <a:gd name="connsiteY2" fmla="*/ 607162 h 877824"/>
                <a:gd name="connsiteX3" fmla="*/ 0 w 2882189"/>
                <a:gd name="connsiteY3" fmla="*/ 877824 h 877824"/>
                <a:gd name="connsiteX4" fmla="*/ 7315 w 2882189"/>
                <a:gd name="connsiteY4" fmla="*/ 292608 h 877824"/>
                <a:gd name="connsiteX0" fmla="*/ 7315 w 2867558"/>
                <a:gd name="connsiteY0" fmla="*/ 292608 h 877824"/>
                <a:gd name="connsiteX1" fmla="*/ 2860243 w 2867558"/>
                <a:gd name="connsiteY1" fmla="*/ 0 h 877824"/>
                <a:gd name="connsiteX2" fmla="*/ 2867558 w 2867558"/>
                <a:gd name="connsiteY2" fmla="*/ 607162 h 877824"/>
                <a:gd name="connsiteX3" fmla="*/ 0 w 2867558"/>
                <a:gd name="connsiteY3" fmla="*/ 877824 h 877824"/>
                <a:gd name="connsiteX4" fmla="*/ 7315 w 2867558"/>
                <a:gd name="connsiteY4" fmla="*/ 292608 h 877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558" h="877824">
                  <a:moveTo>
                    <a:pt x="7315" y="292608"/>
                  </a:moveTo>
                  <a:lnTo>
                    <a:pt x="2860243" y="0"/>
                  </a:lnTo>
                  <a:cubicBezTo>
                    <a:pt x="2862681" y="202387"/>
                    <a:pt x="2865120" y="404775"/>
                    <a:pt x="2867558" y="607162"/>
                  </a:cubicBezTo>
                  <a:lnTo>
                    <a:pt x="0" y="877824"/>
                  </a:lnTo>
                  <a:cubicBezTo>
                    <a:pt x="2438" y="682752"/>
                    <a:pt x="4877" y="487680"/>
                    <a:pt x="7315" y="29260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0" name="Parallelogram 9"/>
            <p:cNvSpPr/>
            <p:nvPr/>
          </p:nvSpPr>
          <p:spPr>
            <a:xfrm rot="5400000">
              <a:off x="4368447" y="1335143"/>
              <a:ext cx="979857" cy="2588975"/>
            </a:xfrm>
            <a:prstGeom prst="parallelogram">
              <a:avLst>
                <a:gd name="adj" fmla="val 376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 name="Parallelogram 10"/>
            <p:cNvSpPr/>
            <p:nvPr/>
          </p:nvSpPr>
          <p:spPr>
            <a:xfrm rot="5400000">
              <a:off x="3705034" y="2397247"/>
              <a:ext cx="899112" cy="1754156"/>
            </a:xfrm>
            <a:prstGeom prst="parallelogram">
              <a:avLst>
                <a:gd name="adj" fmla="val 344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3" name="Parallelogram 12"/>
            <p:cNvSpPr/>
            <p:nvPr/>
          </p:nvSpPr>
          <p:spPr>
            <a:xfrm rot="5400000">
              <a:off x="3680170" y="2775303"/>
              <a:ext cx="979857" cy="2588975"/>
            </a:xfrm>
            <a:prstGeom prst="parallelogram">
              <a:avLst>
                <a:gd name="adj" fmla="val 376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Freeform 13"/>
            <p:cNvSpPr/>
            <p:nvPr/>
          </p:nvSpPr>
          <p:spPr>
            <a:xfrm>
              <a:off x="3562502" y="1828800"/>
              <a:ext cx="1199693" cy="460858"/>
            </a:xfrm>
            <a:custGeom>
              <a:avLst/>
              <a:gdLst>
                <a:gd name="connsiteX0" fmla="*/ 1089965 w 1199693"/>
                <a:gd name="connsiteY0" fmla="*/ 0 h 460858"/>
                <a:gd name="connsiteX1" fmla="*/ 0 w 1199693"/>
                <a:gd name="connsiteY1" fmla="*/ 307238 h 460858"/>
                <a:gd name="connsiteX2" fmla="*/ 1016813 w 1199693"/>
                <a:gd name="connsiteY2" fmla="*/ 460858 h 460858"/>
                <a:gd name="connsiteX3" fmla="*/ 1199693 w 1199693"/>
                <a:gd name="connsiteY3" fmla="*/ 117043 h 460858"/>
                <a:gd name="connsiteX4" fmla="*/ 1089965 w 1199693"/>
                <a:gd name="connsiteY4" fmla="*/ 0 h 460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693" h="460858">
                  <a:moveTo>
                    <a:pt x="1089965" y="0"/>
                  </a:moveTo>
                  <a:lnTo>
                    <a:pt x="0" y="307238"/>
                  </a:lnTo>
                  <a:lnTo>
                    <a:pt x="1016813" y="460858"/>
                  </a:lnTo>
                  <a:lnTo>
                    <a:pt x="1199693" y="117043"/>
                  </a:lnTo>
                  <a:lnTo>
                    <a:pt x="108996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0" name="TextBox 19"/>
          <p:cNvSpPr txBox="1"/>
          <p:nvPr/>
        </p:nvSpPr>
        <p:spPr>
          <a:xfrm>
            <a:off x="-36512" y="2533312"/>
            <a:ext cx="2962392" cy="1569660"/>
          </a:xfrm>
          <a:prstGeom prst="rect">
            <a:avLst/>
          </a:prstGeom>
          <a:noFill/>
        </p:spPr>
        <p:txBody>
          <a:bodyPr wrap="square" rtlCol="0">
            <a:spAutoFit/>
          </a:bodyPr>
          <a:lstStyle/>
          <a:p>
            <a:pPr algn="r"/>
            <a:r>
              <a:rPr lang="en-US" altLang="ko-KR" sz="2400" dirty="0" smtClean="0">
                <a:solidFill>
                  <a:schemeClr val="tx1">
                    <a:lumMod val="75000"/>
                    <a:lumOff val="25000"/>
                  </a:schemeClr>
                </a:solidFill>
                <a:latin typeface="Calibri" panose="020F0502020204030204" pitchFamily="34" charset="0"/>
                <a:cs typeface="Calibri" panose="020F0502020204030204" pitchFamily="34" charset="0"/>
              </a:rPr>
              <a:t>Đấu tranh “Quân sự là việc chủ chốt”, nhưng kết hợp chặt chẽ với đấu tranh chính trị</a:t>
            </a:r>
            <a:endParaRPr lang="ko-KR" altLang="en-US"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23" name="TextBox 22"/>
          <p:cNvSpPr txBox="1"/>
          <p:nvPr/>
        </p:nvSpPr>
        <p:spPr>
          <a:xfrm>
            <a:off x="107504" y="609344"/>
            <a:ext cx="8928992" cy="1200329"/>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Đấu tranh kinh tế: ra sức gia tăng sản xuất, tiết kiệm, phát triển, HCM nói: “Không dùng toàn lực của nhân dân về đủ mọi mặt để ứng phó thì không thể nào thắng lợi được</a:t>
            </a:r>
            <a:r>
              <a:rPr lang="en-US" sz="2400" dirty="0" smtClean="0">
                <a:latin typeface="Calibri" panose="020F0502020204030204" pitchFamily="34" charset="0"/>
                <a:cs typeface="Calibri" panose="020F0502020204030204" pitchFamily="34" charset="0"/>
              </a:rPr>
              <a:t>”</a:t>
            </a:r>
          </a:p>
        </p:txBody>
      </p:sp>
      <p:sp>
        <p:nvSpPr>
          <p:cNvPr id="30" name="Text Placeholder 13"/>
          <p:cNvSpPr txBox="1">
            <a:spLocks/>
          </p:cNvSpPr>
          <p:nvPr/>
        </p:nvSpPr>
        <p:spPr>
          <a:xfrm rot="583725">
            <a:off x="3015025" y="3896237"/>
            <a:ext cx="1837115" cy="53455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2000" b="1" dirty="0" smtClean="0">
                <a:solidFill>
                  <a:schemeClr val="tx1">
                    <a:lumMod val="75000"/>
                    <a:lumOff val="25000"/>
                  </a:schemeClr>
                </a:solidFill>
                <a:cs typeface="Arial" pitchFamily="34" charset="0"/>
              </a:rPr>
              <a:t>CM</a:t>
            </a:r>
            <a:endParaRPr lang="en-US" altLang="ko-KR" sz="2000" b="1" dirty="0">
              <a:solidFill>
                <a:schemeClr val="tx1">
                  <a:lumMod val="75000"/>
                  <a:lumOff val="25000"/>
                </a:schemeClr>
              </a:solidFill>
              <a:cs typeface="Arial" pitchFamily="34" charset="0"/>
            </a:endParaRPr>
          </a:p>
        </p:txBody>
      </p:sp>
      <p:sp>
        <p:nvSpPr>
          <p:cNvPr id="31" name="Text Placeholder 13"/>
          <p:cNvSpPr txBox="1">
            <a:spLocks/>
          </p:cNvSpPr>
          <p:nvPr/>
        </p:nvSpPr>
        <p:spPr>
          <a:xfrm rot="500431">
            <a:off x="3784192" y="3272841"/>
            <a:ext cx="1837115" cy="53455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2000" b="1" dirty="0" smtClean="0">
                <a:solidFill>
                  <a:schemeClr val="tx1">
                    <a:lumMod val="75000"/>
                    <a:lumOff val="25000"/>
                  </a:schemeClr>
                </a:solidFill>
                <a:cs typeface="Arial" pitchFamily="34" charset="0"/>
              </a:rPr>
              <a:t>TTHCM</a:t>
            </a:r>
            <a:endParaRPr lang="en-US" altLang="ko-KR" sz="2000" b="1" dirty="0">
              <a:solidFill>
                <a:schemeClr val="tx1">
                  <a:lumMod val="75000"/>
                  <a:lumOff val="25000"/>
                </a:schemeClr>
              </a:solidFill>
              <a:cs typeface="Arial" pitchFamily="34" charset="0"/>
            </a:endParaRPr>
          </a:p>
        </p:txBody>
      </p:sp>
      <p:sp>
        <p:nvSpPr>
          <p:cNvPr id="32" name="TextBox 31"/>
          <p:cNvSpPr txBox="1"/>
          <p:nvPr/>
        </p:nvSpPr>
        <p:spPr>
          <a:xfrm>
            <a:off x="5964330" y="2272384"/>
            <a:ext cx="3131577" cy="1938992"/>
          </a:xfrm>
          <a:prstGeom prst="rect">
            <a:avLst/>
          </a:prstGeom>
          <a:noFill/>
        </p:spPr>
        <p:txBody>
          <a:bodyPr wrap="square" rtlCol="0">
            <a:spAutoFit/>
          </a:bodyPr>
          <a:lstStyle/>
          <a:p>
            <a:pPr algn="ctr"/>
            <a:r>
              <a:rPr lang="en-US" altLang="ko-KR" sz="2400" dirty="0" smtClean="0">
                <a:solidFill>
                  <a:schemeClr val="tx1">
                    <a:lumMod val="75000"/>
                    <a:lumOff val="25000"/>
                  </a:schemeClr>
                </a:solidFill>
                <a:latin typeface="Calibri" panose="020F0502020204030204" pitchFamily="34" charset="0"/>
                <a:cs typeface="Calibri" panose="020F0502020204030204" pitchFamily="34" charset="0"/>
              </a:rPr>
              <a:t>Đấu tranhngoại giao: có ý nghĩa chiến lược, thêm bạn bớt thù, cô lập kẻ thù, tranh thủ tình ủng hộ của quốc tế</a:t>
            </a:r>
            <a:endParaRPr lang="ko-KR" altLang="en-US" sz="24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38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arn(outVertical)">
                                      <p:cBhvr>
                                        <p:cTn id="17" dur="500"/>
                                        <p:tgtEl>
                                          <p:spTgt spid="28"/>
                                        </p:tgtEl>
                                      </p:cBhvr>
                                    </p:animEffect>
                                  </p:childTnLst>
                                </p:cTn>
                              </p:par>
                              <p:par>
                                <p:cTn id="18" presetID="16" presetClass="entr" presetSubtype="37"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outVertical)">
                                      <p:cBhvr>
                                        <p:cTn id="20" dur="500"/>
                                        <p:tgtEl>
                                          <p:spTgt spid="20"/>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barn(outVertical)">
                                      <p:cBhvr>
                                        <p:cTn id="23" dur="500"/>
                                        <p:tgtEl>
                                          <p:spTgt spid="30"/>
                                        </p:tgtEl>
                                      </p:cBhvr>
                                    </p:animEffect>
                                  </p:childTnLst>
                                </p:cTn>
                              </p:par>
                              <p:par>
                                <p:cTn id="24" presetID="16" presetClass="entr" presetSubtype="37"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barn(outVertical)">
                                      <p:cBhvr>
                                        <p:cTn id="26" dur="500"/>
                                        <p:tgtEl>
                                          <p:spTgt spid="31"/>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arn(outVertical)">
                                      <p:cBhvr>
                                        <p:cTn id="29" dur="500"/>
                                        <p:tgtEl>
                                          <p:spTgt spid="32"/>
                                        </p:tgtEl>
                                      </p:cBhvr>
                                    </p:animEffect>
                                  </p:childTnLst>
                                </p:cTn>
                              </p:par>
                              <p:par>
                                <p:cTn id="30" presetID="16" presetClass="entr" presetSubtype="37"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outVertical)">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0" grpId="0"/>
      <p:bldP spid="23" grpId="0"/>
      <p:bldP spid="30" grpId="0"/>
      <p:bldP spid="31" grpId="0"/>
      <p:bldP spid="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rot="2700000">
            <a:off x="4865676" y="1115448"/>
            <a:ext cx="472578" cy="879828"/>
            <a:chOff x="6783521" y="1654812"/>
            <a:chExt cx="726841" cy="1353205"/>
          </a:xfrm>
        </p:grpSpPr>
        <p:sp>
          <p:nvSpPr>
            <p:cNvPr id="8" name="Freeform 7"/>
            <p:cNvSpPr/>
            <p:nvPr/>
          </p:nvSpPr>
          <p:spPr>
            <a:xfrm>
              <a:off x="6783521" y="1886618"/>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Freeform 8"/>
            <p:cNvSpPr/>
            <p:nvPr/>
          </p:nvSpPr>
          <p:spPr>
            <a:xfrm>
              <a:off x="6997804" y="1654812"/>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8" name="Group 27"/>
          <p:cNvGrpSpPr/>
          <p:nvPr/>
        </p:nvGrpSpPr>
        <p:grpSpPr>
          <a:xfrm>
            <a:off x="2934131" y="1828800"/>
            <a:ext cx="3277252" cy="2940710"/>
            <a:chOff x="2875611" y="1828800"/>
            <a:chExt cx="3277252" cy="2940710"/>
          </a:xfrm>
        </p:grpSpPr>
        <p:sp>
          <p:nvSpPr>
            <p:cNvPr id="17" name="Freeform 16"/>
            <p:cNvSpPr/>
            <p:nvPr/>
          </p:nvSpPr>
          <p:spPr>
            <a:xfrm>
              <a:off x="4045306" y="3979468"/>
              <a:ext cx="1411833" cy="790042"/>
            </a:xfrm>
            <a:custGeom>
              <a:avLst/>
              <a:gdLst>
                <a:gd name="connsiteX0" fmla="*/ 1404518 w 1411833"/>
                <a:gd name="connsiteY0" fmla="*/ 585216 h 790042"/>
                <a:gd name="connsiteX1" fmla="*/ 0 w 1411833"/>
                <a:gd name="connsiteY1" fmla="*/ 790042 h 790042"/>
                <a:gd name="connsiteX2" fmla="*/ 1411833 w 1411833"/>
                <a:gd name="connsiteY2" fmla="*/ 0 h 790042"/>
                <a:gd name="connsiteX3" fmla="*/ 1404518 w 1411833"/>
                <a:gd name="connsiteY3" fmla="*/ 585216 h 790042"/>
              </a:gdLst>
              <a:ahLst/>
              <a:cxnLst>
                <a:cxn ang="0">
                  <a:pos x="connsiteX0" y="connsiteY0"/>
                </a:cxn>
                <a:cxn ang="0">
                  <a:pos x="connsiteX1" y="connsiteY1"/>
                </a:cxn>
                <a:cxn ang="0">
                  <a:pos x="connsiteX2" y="connsiteY2"/>
                </a:cxn>
                <a:cxn ang="0">
                  <a:pos x="connsiteX3" y="connsiteY3"/>
                </a:cxn>
              </a:cxnLst>
              <a:rect l="l" t="t" r="r" b="b"/>
              <a:pathLst>
                <a:path w="1411833" h="790042">
                  <a:moveTo>
                    <a:pt x="1404518" y="585216"/>
                  </a:moveTo>
                  <a:lnTo>
                    <a:pt x="0" y="790042"/>
                  </a:lnTo>
                  <a:lnTo>
                    <a:pt x="1411833" y="0"/>
                  </a:lnTo>
                  <a:cubicBezTo>
                    <a:pt x="1409395" y="195072"/>
                    <a:pt x="1406956" y="390144"/>
                    <a:pt x="1404518" y="58521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6" name="Freeform 15"/>
            <p:cNvSpPr/>
            <p:nvPr/>
          </p:nvSpPr>
          <p:spPr>
            <a:xfrm>
              <a:off x="2889504" y="3130906"/>
              <a:ext cx="2130190" cy="1046074"/>
            </a:xfrm>
            <a:custGeom>
              <a:avLst/>
              <a:gdLst>
                <a:gd name="connsiteX0" fmla="*/ 2143354 w 2305136"/>
                <a:gd name="connsiteY0" fmla="*/ 1457 h 1069476"/>
                <a:gd name="connsiteX1" fmla="*/ 0 w 2305136"/>
                <a:gd name="connsiteY1" fmla="*/ 440369 h 1069476"/>
                <a:gd name="connsiteX2" fmla="*/ 7316 w 2305136"/>
                <a:gd name="connsiteY2" fmla="*/ 1069476 h 1069476"/>
                <a:gd name="connsiteX3" fmla="*/ 2150669 w 2305136"/>
                <a:gd name="connsiteY3" fmla="*/ 593988 h 1069476"/>
                <a:gd name="connsiteX4" fmla="*/ 2143354 w 2305136"/>
                <a:gd name="connsiteY4" fmla="*/ 1457 h 1069476"/>
                <a:gd name="connsiteX0" fmla="*/ 2143354 w 2259633"/>
                <a:gd name="connsiteY0" fmla="*/ 47501 h 1115520"/>
                <a:gd name="connsiteX1" fmla="*/ 0 w 2259633"/>
                <a:gd name="connsiteY1" fmla="*/ 486413 h 1115520"/>
                <a:gd name="connsiteX2" fmla="*/ 7316 w 2259633"/>
                <a:gd name="connsiteY2" fmla="*/ 1115520 h 1115520"/>
                <a:gd name="connsiteX3" fmla="*/ 2150669 w 2259633"/>
                <a:gd name="connsiteY3" fmla="*/ 640032 h 1115520"/>
                <a:gd name="connsiteX4" fmla="*/ 2143354 w 2259633"/>
                <a:gd name="connsiteY4" fmla="*/ 47501 h 1115520"/>
                <a:gd name="connsiteX0" fmla="*/ 2143354 w 2387606"/>
                <a:gd name="connsiteY0" fmla="*/ 47501 h 1115520"/>
                <a:gd name="connsiteX1" fmla="*/ 0 w 2387606"/>
                <a:gd name="connsiteY1" fmla="*/ 486413 h 1115520"/>
                <a:gd name="connsiteX2" fmla="*/ 7316 w 2387606"/>
                <a:gd name="connsiteY2" fmla="*/ 1115520 h 1115520"/>
                <a:gd name="connsiteX3" fmla="*/ 2150669 w 2387606"/>
                <a:gd name="connsiteY3" fmla="*/ 640032 h 1115520"/>
                <a:gd name="connsiteX4" fmla="*/ 2143354 w 2387606"/>
                <a:gd name="connsiteY4" fmla="*/ 47501 h 1115520"/>
                <a:gd name="connsiteX0" fmla="*/ 2143354 w 2335036"/>
                <a:gd name="connsiteY0" fmla="*/ 84198 h 1152217"/>
                <a:gd name="connsiteX1" fmla="*/ 0 w 2335036"/>
                <a:gd name="connsiteY1" fmla="*/ 523110 h 1152217"/>
                <a:gd name="connsiteX2" fmla="*/ 7316 w 2335036"/>
                <a:gd name="connsiteY2" fmla="*/ 1152217 h 1152217"/>
                <a:gd name="connsiteX3" fmla="*/ 2150669 w 2335036"/>
                <a:gd name="connsiteY3" fmla="*/ 676729 h 1152217"/>
                <a:gd name="connsiteX4" fmla="*/ 2143354 w 2335036"/>
                <a:gd name="connsiteY4" fmla="*/ 84198 h 1152217"/>
                <a:gd name="connsiteX0" fmla="*/ 2143354 w 2307818"/>
                <a:gd name="connsiteY0" fmla="*/ 84198 h 1152217"/>
                <a:gd name="connsiteX1" fmla="*/ 0 w 2307818"/>
                <a:gd name="connsiteY1" fmla="*/ 523110 h 1152217"/>
                <a:gd name="connsiteX2" fmla="*/ 7316 w 2307818"/>
                <a:gd name="connsiteY2" fmla="*/ 1152217 h 1152217"/>
                <a:gd name="connsiteX3" fmla="*/ 2150669 w 2307818"/>
                <a:gd name="connsiteY3" fmla="*/ 676729 h 1152217"/>
                <a:gd name="connsiteX4" fmla="*/ 2143354 w 2307818"/>
                <a:gd name="connsiteY4" fmla="*/ 84198 h 1152217"/>
                <a:gd name="connsiteX0" fmla="*/ 2143354 w 2307818"/>
                <a:gd name="connsiteY0" fmla="*/ 0 h 1068019"/>
                <a:gd name="connsiteX1" fmla="*/ 0 w 2307818"/>
                <a:gd name="connsiteY1" fmla="*/ 438912 h 1068019"/>
                <a:gd name="connsiteX2" fmla="*/ 7316 w 2307818"/>
                <a:gd name="connsiteY2" fmla="*/ 1068019 h 1068019"/>
                <a:gd name="connsiteX3" fmla="*/ 2150669 w 2307818"/>
                <a:gd name="connsiteY3" fmla="*/ 592531 h 1068019"/>
                <a:gd name="connsiteX4" fmla="*/ 2143354 w 2307818"/>
                <a:gd name="connsiteY4" fmla="*/ 0 h 1068019"/>
                <a:gd name="connsiteX0" fmla="*/ 2143354 w 2152136"/>
                <a:gd name="connsiteY0" fmla="*/ 0 h 1068019"/>
                <a:gd name="connsiteX1" fmla="*/ 0 w 2152136"/>
                <a:gd name="connsiteY1" fmla="*/ 438912 h 1068019"/>
                <a:gd name="connsiteX2" fmla="*/ 7316 w 2152136"/>
                <a:gd name="connsiteY2" fmla="*/ 1068019 h 1068019"/>
                <a:gd name="connsiteX3" fmla="*/ 2150669 w 2152136"/>
                <a:gd name="connsiteY3" fmla="*/ 592531 h 1068019"/>
                <a:gd name="connsiteX4" fmla="*/ 2143354 w 2152136"/>
                <a:gd name="connsiteY4" fmla="*/ 0 h 1068019"/>
                <a:gd name="connsiteX0" fmla="*/ 2136250 w 2145032"/>
                <a:gd name="connsiteY0" fmla="*/ 0 h 1068019"/>
                <a:gd name="connsiteX1" fmla="*/ 14842 w 2145032"/>
                <a:gd name="connsiteY1" fmla="*/ 438912 h 1068019"/>
                <a:gd name="connsiteX2" fmla="*/ 212 w 2145032"/>
                <a:gd name="connsiteY2" fmla="*/ 1068019 h 1068019"/>
                <a:gd name="connsiteX3" fmla="*/ 2143565 w 2145032"/>
                <a:gd name="connsiteY3" fmla="*/ 592531 h 1068019"/>
                <a:gd name="connsiteX4" fmla="*/ 2136250 w 2145032"/>
                <a:gd name="connsiteY4" fmla="*/ 0 h 1068019"/>
                <a:gd name="connsiteX0" fmla="*/ 2121408 w 2130190"/>
                <a:gd name="connsiteY0" fmla="*/ 0 h 1075334"/>
                <a:gd name="connsiteX1" fmla="*/ 0 w 2130190"/>
                <a:gd name="connsiteY1" fmla="*/ 438912 h 1075334"/>
                <a:gd name="connsiteX2" fmla="*/ 7316 w 2130190"/>
                <a:gd name="connsiteY2" fmla="*/ 1075334 h 1075334"/>
                <a:gd name="connsiteX3" fmla="*/ 2128723 w 2130190"/>
                <a:gd name="connsiteY3" fmla="*/ 592531 h 1075334"/>
                <a:gd name="connsiteX4" fmla="*/ 2121408 w 2130190"/>
                <a:gd name="connsiteY4" fmla="*/ 0 h 1075334"/>
                <a:gd name="connsiteX0" fmla="*/ 2121408 w 2130190"/>
                <a:gd name="connsiteY0" fmla="*/ 0 h 1046074"/>
                <a:gd name="connsiteX1" fmla="*/ 0 w 2130190"/>
                <a:gd name="connsiteY1" fmla="*/ 438912 h 1046074"/>
                <a:gd name="connsiteX2" fmla="*/ 7316 w 2130190"/>
                <a:gd name="connsiteY2" fmla="*/ 1046074 h 1046074"/>
                <a:gd name="connsiteX3" fmla="*/ 2128723 w 2130190"/>
                <a:gd name="connsiteY3" fmla="*/ 592531 h 1046074"/>
                <a:gd name="connsiteX4" fmla="*/ 2121408 w 2130190"/>
                <a:gd name="connsiteY4" fmla="*/ 0 h 104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190" h="1046074">
                  <a:moveTo>
                    <a:pt x="2121408" y="0"/>
                  </a:moveTo>
                  <a:cubicBezTo>
                    <a:pt x="1676664" y="86171"/>
                    <a:pt x="714451" y="292608"/>
                    <a:pt x="0" y="438912"/>
                  </a:cubicBezTo>
                  <a:cubicBezTo>
                    <a:pt x="2439" y="648614"/>
                    <a:pt x="4877" y="836372"/>
                    <a:pt x="7316" y="1046074"/>
                  </a:cubicBezTo>
                  <a:lnTo>
                    <a:pt x="2128723" y="592531"/>
                  </a:lnTo>
                  <a:cubicBezTo>
                    <a:pt x="2133599" y="377952"/>
                    <a:pt x="2125065" y="296265"/>
                    <a:pt x="212140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5" name="Freeform 14"/>
            <p:cNvSpPr/>
            <p:nvPr/>
          </p:nvSpPr>
          <p:spPr>
            <a:xfrm>
              <a:off x="3284525" y="2523744"/>
              <a:ext cx="2867558" cy="877824"/>
            </a:xfrm>
            <a:custGeom>
              <a:avLst/>
              <a:gdLst>
                <a:gd name="connsiteX0" fmla="*/ 0 w 2896820"/>
                <a:gd name="connsiteY0" fmla="*/ 292608 h 607162"/>
                <a:gd name="connsiteX1" fmla="*/ 2874874 w 2896820"/>
                <a:gd name="connsiteY1" fmla="*/ 0 h 607162"/>
                <a:gd name="connsiteX2" fmla="*/ 2896820 w 2896820"/>
                <a:gd name="connsiteY2" fmla="*/ 607162 h 607162"/>
                <a:gd name="connsiteX3" fmla="*/ 1770279 w 2896820"/>
                <a:gd name="connsiteY3" fmla="*/ 599846 h 607162"/>
                <a:gd name="connsiteX4" fmla="*/ 0 w 2896820"/>
                <a:gd name="connsiteY4" fmla="*/ 292608 h 607162"/>
                <a:gd name="connsiteX0" fmla="*/ 0 w 2896820"/>
                <a:gd name="connsiteY0" fmla="*/ 292608 h 877824"/>
                <a:gd name="connsiteX1" fmla="*/ 2874874 w 2896820"/>
                <a:gd name="connsiteY1" fmla="*/ 0 h 877824"/>
                <a:gd name="connsiteX2" fmla="*/ 2896820 w 2896820"/>
                <a:gd name="connsiteY2" fmla="*/ 607162 h 877824"/>
                <a:gd name="connsiteX3" fmla="*/ 14631 w 2896820"/>
                <a:gd name="connsiteY3" fmla="*/ 877824 h 877824"/>
                <a:gd name="connsiteX4" fmla="*/ 0 w 2896820"/>
                <a:gd name="connsiteY4" fmla="*/ 292608 h 877824"/>
                <a:gd name="connsiteX0" fmla="*/ 7315 w 2882189"/>
                <a:gd name="connsiteY0" fmla="*/ 292608 h 877824"/>
                <a:gd name="connsiteX1" fmla="*/ 2860243 w 2882189"/>
                <a:gd name="connsiteY1" fmla="*/ 0 h 877824"/>
                <a:gd name="connsiteX2" fmla="*/ 2882189 w 2882189"/>
                <a:gd name="connsiteY2" fmla="*/ 607162 h 877824"/>
                <a:gd name="connsiteX3" fmla="*/ 0 w 2882189"/>
                <a:gd name="connsiteY3" fmla="*/ 877824 h 877824"/>
                <a:gd name="connsiteX4" fmla="*/ 7315 w 2882189"/>
                <a:gd name="connsiteY4" fmla="*/ 292608 h 877824"/>
                <a:gd name="connsiteX0" fmla="*/ 7315 w 2867558"/>
                <a:gd name="connsiteY0" fmla="*/ 292608 h 877824"/>
                <a:gd name="connsiteX1" fmla="*/ 2860243 w 2867558"/>
                <a:gd name="connsiteY1" fmla="*/ 0 h 877824"/>
                <a:gd name="connsiteX2" fmla="*/ 2867558 w 2867558"/>
                <a:gd name="connsiteY2" fmla="*/ 607162 h 877824"/>
                <a:gd name="connsiteX3" fmla="*/ 0 w 2867558"/>
                <a:gd name="connsiteY3" fmla="*/ 877824 h 877824"/>
                <a:gd name="connsiteX4" fmla="*/ 7315 w 2867558"/>
                <a:gd name="connsiteY4" fmla="*/ 292608 h 877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558" h="877824">
                  <a:moveTo>
                    <a:pt x="7315" y="292608"/>
                  </a:moveTo>
                  <a:lnTo>
                    <a:pt x="2860243" y="0"/>
                  </a:lnTo>
                  <a:cubicBezTo>
                    <a:pt x="2862681" y="202387"/>
                    <a:pt x="2865120" y="404775"/>
                    <a:pt x="2867558" y="607162"/>
                  </a:cubicBezTo>
                  <a:lnTo>
                    <a:pt x="0" y="877824"/>
                  </a:lnTo>
                  <a:cubicBezTo>
                    <a:pt x="2438" y="682752"/>
                    <a:pt x="4877" y="487680"/>
                    <a:pt x="7315" y="29260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0" name="Parallelogram 9"/>
            <p:cNvSpPr/>
            <p:nvPr/>
          </p:nvSpPr>
          <p:spPr>
            <a:xfrm rot="5400000">
              <a:off x="4368447" y="1335143"/>
              <a:ext cx="979857" cy="2588975"/>
            </a:xfrm>
            <a:prstGeom prst="parallelogram">
              <a:avLst>
                <a:gd name="adj" fmla="val 376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 name="Parallelogram 10"/>
            <p:cNvSpPr/>
            <p:nvPr/>
          </p:nvSpPr>
          <p:spPr>
            <a:xfrm rot="5400000">
              <a:off x="3705034" y="2397247"/>
              <a:ext cx="899112" cy="1754156"/>
            </a:xfrm>
            <a:prstGeom prst="parallelogram">
              <a:avLst>
                <a:gd name="adj" fmla="val 344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3" name="Parallelogram 12"/>
            <p:cNvSpPr/>
            <p:nvPr/>
          </p:nvSpPr>
          <p:spPr>
            <a:xfrm rot="5400000">
              <a:off x="3680170" y="2775303"/>
              <a:ext cx="979857" cy="2588975"/>
            </a:xfrm>
            <a:prstGeom prst="parallelogram">
              <a:avLst>
                <a:gd name="adj" fmla="val 376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Freeform 13"/>
            <p:cNvSpPr/>
            <p:nvPr/>
          </p:nvSpPr>
          <p:spPr>
            <a:xfrm>
              <a:off x="3562502" y="1828800"/>
              <a:ext cx="1199693" cy="460858"/>
            </a:xfrm>
            <a:custGeom>
              <a:avLst/>
              <a:gdLst>
                <a:gd name="connsiteX0" fmla="*/ 1089965 w 1199693"/>
                <a:gd name="connsiteY0" fmla="*/ 0 h 460858"/>
                <a:gd name="connsiteX1" fmla="*/ 0 w 1199693"/>
                <a:gd name="connsiteY1" fmla="*/ 307238 h 460858"/>
                <a:gd name="connsiteX2" fmla="*/ 1016813 w 1199693"/>
                <a:gd name="connsiteY2" fmla="*/ 460858 h 460858"/>
                <a:gd name="connsiteX3" fmla="*/ 1199693 w 1199693"/>
                <a:gd name="connsiteY3" fmla="*/ 117043 h 460858"/>
                <a:gd name="connsiteX4" fmla="*/ 1089965 w 1199693"/>
                <a:gd name="connsiteY4" fmla="*/ 0 h 460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693" h="460858">
                  <a:moveTo>
                    <a:pt x="1089965" y="0"/>
                  </a:moveTo>
                  <a:lnTo>
                    <a:pt x="0" y="307238"/>
                  </a:lnTo>
                  <a:lnTo>
                    <a:pt x="1016813" y="460858"/>
                  </a:lnTo>
                  <a:lnTo>
                    <a:pt x="1199693" y="117043"/>
                  </a:lnTo>
                  <a:lnTo>
                    <a:pt x="108996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6" name="TextBox 25"/>
          <p:cNvSpPr txBox="1"/>
          <p:nvPr/>
        </p:nvSpPr>
        <p:spPr>
          <a:xfrm>
            <a:off x="557422" y="1252479"/>
            <a:ext cx="3063600" cy="830997"/>
          </a:xfrm>
          <a:prstGeom prst="rect">
            <a:avLst/>
          </a:prstGeom>
          <a:noFill/>
        </p:spPr>
        <p:txBody>
          <a:bodyPr wrap="square" rtlCol="0">
            <a:spAutoFit/>
          </a:bodyPr>
          <a:lstStyle/>
          <a:p>
            <a:pPr algn="r"/>
            <a:r>
              <a:rPr lang="en-US" altLang="ko-KR" sz="2400" dirty="0" smtClean="0">
                <a:solidFill>
                  <a:schemeClr val="tx1">
                    <a:lumMod val="75000"/>
                    <a:lumOff val="25000"/>
                  </a:schemeClr>
                </a:solidFill>
                <a:latin typeface="Calibri" panose="020F0502020204030204" pitchFamily="34" charset="0"/>
                <a:cs typeface="Calibri" panose="020F0502020204030204" pitchFamily="34" charset="0"/>
              </a:rPr>
              <a:t>Triển kinh tế ta, phá hoại kinh tế địch</a:t>
            </a:r>
            <a:endParaRPr lang="ko-KR" altLang="en-US"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29" name="Text Placeholder 13"/>
          <p:cNvSpPr txBox="1">
            <a:spLocks/>
          </p:cNvSpPr>
          <p:nvPr/>
        </p:nvSpPr>
        <p:spPr>
          <a:xfrm rot="458666">
            <a:off x="3315866" y="3804253"/>
            <a:ext cx="1853006" cy="53455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2000" b="1" dirty="0" smtClean="0">
                <a:solidFill>
                  <a:schemeClr val="tx1">
                    <a:lumMod val="75000"/>
                    <a:lumOff val="25000"/>
                  </a:schemeClr>
                </a:solidFill>
                <a:cs typeface="Arial" pitchFamily="34" charset="0"/>
              </a:rPr>
              <a:t>GPDT</a:t>
            </a:r>
            <a:endParaRPr lang="ko-KR" altLang="en-US" sz="2000" b="1" dirty="0">
              <a:solidFill>
                <a:schemeClr val="tx1">
                  <a:lumMod val="75000"/>
                  <a:lumOff val="25000"/>
                </a:schemeClr>
              </a:solidFill>
              <a:cs typeface="Arial" pitchFamily="34" charset="0"/>
            </a:endParaRPr>
          </a:p>
        </p:txBody>
      </p:sp>
      <p:sp>
        <p:nvSpPr>
          <p:cNvPr id="30" name="Text Placeholder 13"/>
          <p:cNvSpPr txBox="1">
            <a:spLocks/>
          </p:cNvSpPr>
          <p:nvPr/>
        </p:nvSpPr>
        <p:spPr>
          <a:xfrm rot="583725">
            <a:off x="3253609" y="2997653"/>
            <a:ext cx="1837115" cy="53455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2000" b="1" dirty="0" smtClean="0">
                <a:solidFill>
                  <a:schemeClr val="tx1">
                    <a:lumMod val="75000"/>
                    <a:lumOff val="25000"/>
                  </a:schemeClr>
                </a:solidFill>
                <a:cs typeface="Arial" pitchFamily="34" charset="0"/>
              </a:rPr>
              <a:t>CM</a:t>
            </a:r>
            <a:endParaRPr lang="en-US" altLang="ko-KR" sz="2000" b="1" dirty="0">
              <a:solidFill>
                <a:schemeClr val="tx1">
                  <a:lumMod val="75000"/>
                  <a:lumOff val="25000"/>
                </a:schemeClr>
              </a:solidFill>
              <a:cs typeface="Arial" pitchFamily="34" charset="0"/>
            </a:endParaRPr>
          </a:p>
        </p:txBody>
      </p:sp>
      <p:sp>
        <p:nvSpPr>
          <p:cNvPr id="31" name="Text Placeholder 13"/>
          <p:cNvSpPr txBox="1">
            <a:spLocks/>
          </p:cNvSpPr>
          <p:nvPr/>
        </p:nvSpPr>
        <p:spPr>
          <a:xfrm rot="500431">
            <a:off x="4022776" y="2374257"/>
            <a:ext cx="1837115" cy="53455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2000" b="1" dirty="0" smtClean="0">
                <a:solidFill>
                  <a:schemeClr val="tx1">
                    <a:lumMod val="75000"/>
                    <a:lumOff val="25000"/>
                  </a:schemeClr>
                </a:solidFill>
                <a:cs typeface="Arial" pitchFamily="34" charset="0"/>
              </a:rPr>
              <a:t>TTHCM</a:t>
            </a:r>
            <a:endParaRPr lang="en-US" altLang="ko-KR" sz="2000" b="1" dirty="0">
              <a:solidFill>
                <a:schemeClr val="tx1">
                  <a:lumMod val="75000"/>
                  <a:lumOff val="25000"/>
                </a:schemeClr>
              </a:solidFill>
              <a:cs typeface="Arial" pitchFamily="34" charset="0"/>
            </a:endParaRPr>
          </a:p>
        </p:txBody>
      </p:sp>
      <p:sp>
        <p:nvSpPr>
          <p:cNvPr id="21" name="TextBox 20"/>
          <p:cNvSpPr txBox="1"/>
          <p:nvPr/>
        </p:nvSpPr>
        <p:spPr>
          <a:xfrm>
            <a:off x="34830" y="2736161"/>
            <a:ext cx="3001167" cy="1569660"/>
          </a:xfrm>
          <a:prstGeom prst="rect">
            <a:avLst/>
          </a:prstGeom>
          <a:noFill/>
        </p:spPr>
        <p:txBody>
          <a:bodyPr wrap="square" rtlCol="0">
            <a:spAutoFit/>
          </a:bodyPr>
          <a:lstStyle/>
          <a:p>
            <a:pPr algn="ctr"/>
            <a:r>
              <a:rPr lang="en-US" altLang="ko-KR" sz="2400" dirty="0" smtClean="0">
                <a:solidFill>
                  <a:schemeClr val="tx1">
                    <a:lumMod val="75000"/>
                    <a:lumOff val="25000"/>
                  </a:schemeClr>
                </a:solidFill>
                <a:latin typeface="Calibri" panose="020F0502020204030204" pitchFamily="34" charset="0"/>
                <a:cs typeface="Calibri" panose="020F0502020204030204" pitchFamily="34" charset="0"/>
              </a:rPr>
              <a:t>Trước những kẻ thù mạnh, HCM sử dụng chiến lược đánh lâu dài</a:t>
            </a:r>
            <a:endParaRPr lang="ko-KR" altLang="en-US"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22" name="TextBox 21"/>
          <p:cNvSpPr txBox="1"/>
          <p:nvPr/>
        </p:nvSpPr>
        <p:spPr>
          <a:xfrm>
            <a:off x="6247909" y="2480102"/>
            <a:ext cx="2790870" cy="1569660"/>
          </a:xfrm>
          <a:prstGeom prst="rect">
            <a:avLst/>
          </a:prstGeom>
          <a:noFill/>
        </p:spPr>
        <p:txBody>
          <a:bodyPr wrap="square" rtlCol="0">
            <a:spAutoFit/>
          </a:bodyPr>
          <a:lstStyle/>
          <a:p>
            <a:r>
              <a:rPr lang="en-US" altLang="ko-KR" sz="2400" dirty="0" smtClean="0">
                <a:solidFill>
                  <a:schemeClr val="tx1">
                    <a:lumMod val="75000"/>
                    <a:lumOff val="25000"/>
                  </a:schemeClr>
                </a:solidFill>
                <a:latin typeface="Calibri" panose="020F0502020204030204" pitchFamily="34" charset="0"/>
                <a:cs typeface="Calibri" panose="020F0502020204030204" pitchFamily="34" charset="0"/>
              </a:rPr>
              <a:t>Tự lực cánh sinh cũng là phương châm chiến lược rất quan trọng</a:t>
            </a:r>
            <a:endParaRPr lang="ko-KR" altLang="en-US"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25" name="Text Placeholder 1"/>
          <p:cNvSpPr>
            <a:spLocks noGrp="1"/>
          </p:cNvSpPr>
          <p:nvPr>
            <p:ph type="body" sz="quarter" idx="10"/>
          </p:nvPr>
        </p:nvSpPr>
        <p:spPr>
          <a:xfrm>
            <a:off x="0" y="23730"/>
            <a:ext cx="9144000" cy="576064"/>
          </a:xfrm>
        </p:spPr>
        <p:txBody>
          <a:bodyPr/>
          <a:lstStyle/>
          <a:p>
            <a:r>
              <a:rPr lang="en-US" sz="3200" b="1" i="1" u="sng" dirty="0">
                <a:latin typeface="Calibri" panose="020F0502020204030204" pitchFamily="34" charset="0"/>
                <a:cs typeface="Calibri" panose="020F0502020204030204" pitchFamily="34" charset="0"/>
              </a:rPr>
              <a:t>c) Hình thái bạo lực cách mạng</a:t>
            </a:r>
            <a:r>
              <a:rPr lang="en-US" sz="3200" b="1" i="1" u="sng" dirty="0" smtClean="0">
                <a:latin typeface="Calibri" panose="020F0502020204030204" pitchFamily="34" charset="0"/>
                <a:cs typeface="Calibri" panose="020F0502020204030204" pitchFamily="34" charset="0"/>
              </a:rPr>
              <a:t>:</a:t>
            </a:r>
            <a:endParaRPr lang="en-US" sz="3200" u="sn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26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16" presetClass="entr" presetSubtype="37"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arn(outVertical)">
                                      <p:cBhvr>
                                        <p:cTn id="10" dur="500"/>
                                        <p:tgtEl>
                                          <p:spTgt spid="28"/>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arn(outVertical)">
                                      <p:cBhvr>
                                        <p:cTn id="13" dur="500"/>
                                        <p:tgtEl>
                                          <p:spTgt spid="26"/>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arn(outVertical)">
                                      <p:cBhvr>
                                        <p:cTn id="16" dur="500"/>
                                        <p:tgtEl>
                                          <p:spTgt spid="29"/>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arn(outVertical)">
                                      <p:cBhvr>
                                        <p:cTn id="19" dur="500"/>
                                        <p:tgtEl>
                                          <p:spTgt spid="30"/>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outVertical)">
                                      <p:cBhvr>
                                        <p:cTn id="22" dur="500"/>
                                        <p:tgtEl>
                                          <p:spTgt spid="31"/>
                                        </p:tgtEl>
                                      </p:cBhvr>
                                    </p:animEffect>
                                  </p:childTnLst>
                                </p:cTn>
                              </p:par>
                              <p:par>
                                <p:cTn id="23" presetID="16" presetClass="entr" presetSubtype="37"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arn(outVertical)">
                                      <p:cBhvr>
                                        <p:cTn id="25" dur="500"/>
                                        <p:tgtEl>
                                          <p:spTgt spid="21"/>
                                        </p:tgtEl>
                                      </p:cBhvr>
                                    </p:animEffect>
                                  </p:childTnLst>
                                </p:cTn>
                              </p:par>
                              <p:par>
                                <p:cTn id="26" presetID="16" presetClass="entr" presetSubtype="37"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arn(outVertical)">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0" grpId="0"/>
      <p:bldP spid="31" grpId="0"/>
      <p:bldP spid="21"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4914092" y="1923200"/>
            <a:ext cx="972000" cy="972000"/>
            <a:chOff x="4914092" y="1771869"/>
            <a:chExt cx="972000" cy="972000"/>
          </a:xfrm>
        </p:grpSpPr>
        <p:sp>
          <p:nvSpPr>
            <p:cNvPr id="8" name="Rectangle 7"/>
            <p:cNvSpPr/>
            <p:nvPr/>
          </p:nvSpPr>
          <p:spPr>
            <a:xfrm>
              <a:off x="4914092" y="1771869"/>
              <a:ext cx="972000" cy="972000"/>
            </a:xfrm>
            <a:prstGeom prst="rect">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20" name="Rectangle 19"/>
            <p:cNvSpPr/>
            <p:nvPr/>
          </p:nvSpPr>
          <p:spPr>
            <a:xfrm>
              <a:off x="5004048" y="1861825"/>
              <a:ext cx="792088" cy="7920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21" name="Group 20"/>
          <p:cNvGrpSpPr/>
          <p:nvPr/>
        </p:nvGrpSpPr>
        <p:grpSpPr>
          <a:xfrm>
            <a:off x="4362030" y="2463455"/>
            <a:ext cx="972000" cy="972000"/>
            <a:chOff x="4362030" y="2312124"/>
            <a:chExt cx="972000" cy="972000"/>
          </a:xfrm>
        </p:grpSpPr>
        <p:sp>
          <p:nvSpPr>
            <p:cNvPr id="7" name="Rectangle 6"/>
            <p:cNvSpPr/>
            <p:nvPr/>
          </p:nvSpPr>
          <p:spPr>
            <a:xfrm>
              <a:off x="4362030" y="2312124"/>
              <a:ext cx="972000" cy="972000"/>
            </a:xfrm>
            <a:prstGeom prst="rect">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9" name="Rectangle 18"/>
            <p:cNvSpPr/>
            <p:nvPr/>
          </p:nvSpPr>
          <p:spPr>
            <a:xfrm>
              <a:off x="4451986" y="2402080"/>
              <a:ext cx="792088" cy="7920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16" name="Group 15"/>
          <p:cNvGrpSpPr/>
          <p:nvPr/>
        </p:nvGrpSpPr>
        <p:grpSpPr>
          <a:xfrm>
            <a:off x="3809969" y="3003710"/>
            <a:ext cx="972000" cy="972000"/>
            <a:chOff x="3809969" y="2852379"/>
            <a:chExt cx="972000" cy="972000"/>
          </a:xfrm>
        </p:grpSpPr>
        <p:sp>
          <p:nvSpPr>
            <p:cNvPr id="6" name="Rectangle 5"/>
            <p:cNvSpPr/>
            <p:nvPr/>
          </p:nvSpPr>
          <p:spPr>
            <a:xfrm>
              <a:off x="3809969" y="2852379"/>
              <a:ext cx="972000" cy="972000"/>
            </a:xfrm>
            <a:prstGeom prst="rect">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7" name="Rectangle 16"/>
            <p:cNvSpPr/>
            <p:nvPr/>
          </p:nvSpPr>
          <p:spPr>
            <a:xfrm>
              <a:off x="3896308" y="2960162"/>
              <a:ext cx="792088" cy="7920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 name="Text Placeholder 1"/>
          <p:cNvSpPr>
            <a:spLocks noGrp="1"/>
          </p:cNvSpPr>
          <p:nvPr>
            <p:ph type="body" sz="quarter" idx="10"/>
          </p:nvPr>
        </p:nvSpPr>
        <p:spPr>
          <a:xfrm>
            <a:off x="4101" y="19926"/>
            <a:ext cx="9144000" cy="576064"/>
          </a:xfrm>
        </p:spPr>
        <p:txBody>
          <a:bodyPr/>
          <a:lstStyle/>
          <a:p>
            <a:r>
              <a:rPr lang="en-US" sz="3200" b="1" u="sng" dirty="0">
                <a:solidFill>
                  <a:schemeClr val="accent3">
                    <a:lumMod val="75000"/>
                  </a:schemeClr>
                </a:solidFill>
                <a:latin typeface="Calibri" panose="020F0502020204030204" pitchFamily="34" charset="0"/>
                <a:cs typeface="Calibri" panose="020F0502020204030204" pitchFamily="34" charset="0"/>
              </a:rPr>
              <a:t>Rút ra bài học:</a:t>
            </a:r>
            <a:endParaRPr lang="ko-KR" altLang="en-US" sz="3200" u="sng" dirty="0">
              <a:solidFill>
                <a:schemeClr val="accent3">
                  <a:lumMod val="75000"/>
                </a:schemeClr>
              </a:solidFill>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a:xfrm>
            <a:off x="0" y="769264"/>
            <a:ext cx="9144000" cy="731952"/>
          </a:xfrm>
        </p:spPr>
        <p:txBody>
          <a:bodyPr/>
          <a:lstStyle/>
          <a:p>
            <a:pPr>
              <a:spcBef>
                <a:spcPts val="0"/>
              </a:spcBef>
            </a:pPr>
            <a:r>
              <a:rPr lang="en-US" sz="2800" b="1" i="1" dirty="0">
                <a:latin typeface="Calibri" panose="020F0502020204030204" pitchFamily="34" charset="0"/>
                <a:cs typeface="Calibri" panose="020F0502020204030204" pitchFamily="34" charset="0"/>
              </a:rPr>
              <a:t>Sự sáng tạo của </a:t>
            </a:r>
            <a:r>
              <a:rPr lang="en-US" sz="2800" b="1" i="1" dirty="0" smtClean="0">
                <a:latin typeface="Calibri" panose="020F0502020204030204" pitchFamily="34" charset="0"/>
                <a:cs typeface="Calibri" panose="020F0502020204030204" pitchFamily="34" charset="0"/>
              </a:rPr>
              <a:t>HCM </a:t>
            </a:r>
            <a:r>
              <a:rPr lang="en-US" sz="2800" b="1" i="1" dirty="0">
                <a:latin typeface="Calibri" panose="020F0502020204030204" pitchFamily="34" charset="0"/>
                <a:cs typeface="Calibri" panose="020F0502020204030204" pitchFamily="34" charset="0"/>
              </a:rPr>
              <a:t>về vấn đề dân tộc và </a:t>
            </a:r>
            <a:endParaRPr lang="en-US" sz="2800" b="1" i="1" dirty="0" smtClean="0">
              <a:latin typeface="Calibri" panose="020F0502020204030204" pitchFamily="34" charset="0"/>
              <a:cs typeface="Calibri" panose="020F0502020204030204" pitchFamily="34" charset="0"/>
            </a:endParaRPr>
          </a:p>
          <a:p>
            <a:pPr>
              <a:spcBef>
                <a:spcPts val="0"/>
              </a:spcBef>
            </a:pPr>
            <a:r>
              <a:rPr lang="en-US" sz="2800" b="1" i="1" dirty="0" smtClean="0">
                <a:latin typeface="Calibri" panose="020F0502020204030204" pitchFamily="34" charset="0"/>
                <a:cs typeface="Calibri" panose="020F0502020204030204" pitchFamily="34" charset="0"/>
              </a:rPr>
              <a:t>cách mạng giải phóng dân tộc:</a:t>
            </a:r>
            <a:endParaRPr lang="en-US" sz="2800" dirty="0">
              <a:latin typeface="Calibri" panose="020F0502020204030204" pitchFamily="34" charset="0"/>
              <a:cs typeface="Calibri" panose="020F0502020204030204" pitchFamily="34" charset="0"/>
            </a:endParaRPr>
          </a:p>
        </p:txBody>
      </p:sp>
      <p:sp>
        <p:nvSpPr>
          <p:cNvPr id="10" name="Block Arc 14"/>
          <p:cNvSpPr/>
          <p:nvPr/>
        </p:nvSpPr>
        <p:spPr>
          <a:xfrm rot="16200000">
            <a:off x="5293630" y="2142036"/>
            <a:ext cx="333413" cy="333630"/>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 name="Rectangle 36"/>
          <p:cNvSpPr/>
          <p:nvPr/>
        </p:nvSpPr>
        <p:spPr>
          <a:xfrm>
            <a:off x="4781969" y="2703515"/>
            <a:ext cx="303765" cy="253924"/>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Rectangle 16"/>
          <p:cNvSpPr/>
          <p:nvPr/>
        </p:nvSpPr>
        <p:spPr>
          <a:xfrm rot="2700000">
            <a:off x="4298921" y="3191700"/>
            <a:ext cx="223629" cy="42546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Group 14"/>
          <p:cNvGrpSpPr/>
          <p:nvPr/>
        </p:nvGrpSpPr>
        <p:grpSpPr>
          <a:xfrm>
            <a:off x="3257908" y="3543966"/>
            <a:ext cx="972000" cy="972000"/>
            <a:chOff x="3257908" y="3392635"/>
            <a:chExt cx="972000" cy="972000"/>
          </a:xfrm>
        </p:grpSpPr>
        <p:sp>
          <p:nvSpPr>
            <p:cNvPr id="4" name="Rectangle 3"/>
            <p:cNvSpPr/>
            <p:nvPr/>
          </p:nvSpPr>
          <p:spPr>
            <a:xfrm>
              <a:off x="3257908" y="3392635"/>
              <a:ext cx="972000" cy="972000"/>
            </a:xfrm>
            <a:prstGeom prst="rect">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Rectangle 8"/>
            <p:cNvSpPr/>
            <p:nvPr/>
          </p:nvSpPr>
          <p:spPr>
            <a:xfrm>
              <a:off x="3347864" y="3482591"/>
              <a:ext cx="792088" cy="7920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3" name="Rounded Rectangle 27"/>
          <p:cNvSpPr/>
          <p:nvPr/>
        </p:nvSpPr>
        <p:spPr>
          <a:xfrm>
            <a:off x="3579373" y="3903581"/>
            <a:ext cx="329069" cy="25276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TextBox 26"/>
          <p:cNvSpPr txBox="1"/>
          <p:nvPr/>
        </p:nvSpPr>
        <p:spPr>
          <a:xfrm>
            <a:off x="5293521" y="3158362"/>
            <a:ext cx="3564860" cy="1569660"/>
          </a:xfrm>
          <a:prstGeom prst="rect">
            <a:avLst/>
          </a:prstGeom>
          <a:noFill/>
        </p:spPr>
        <p:txBody>
          <a:bodyPr wrap="square" rtlCol="0">
            <a:spAutoFit/>
          </a:bodyPr>
          <a:lstStyle/>
          <a:p>
            <a:pPr algn="ctr"/>
            <a:r>
              <a:rPr lang="en-US" altLang="ko-KR" sz="2400" dirty="0" smtClean="0">
                <a:solidFill>
                  <a:schemeClr val="tx1">
                    <a:lumMod val="75000"/>
                    <a:lumOff val="25000"/>
                  </a:schemeClr>
                </a:solidFill>
                <a:latin typeface="Calibri" panose="020F0502020204030204" pitchFamily="34" charset="0"/>
                <a:cs typeface="Calibri" panose="020F0502020204030204" pitchFamily="34" charset="0"/>
              </a:rPr>
              <a:t>- Đặt vấn đề dân tộc lên hàng đầu, xác định đúng mục tiêu trước mắt là giành độc lập dân tộc </a:t>
            </a:r>
            <a:endParaRPr lang="ko-KR" altLang="en-US"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33" name="TextBox 32"/>
          <p:cNvSpPr txBox="1"/>
          <p:nvPr/>
        </p:nvSpPr>
        <p:spPr>
          <a:xfrm>
            <a:off x="-1360" y="1964589"/>
            <a:ext cx="3728658" cy="1938992"/>
          </a:xfrm>
          <a:prstGeom prst="rect">
            <a:avLst/>
          </a:prstGeom>
          <a:noFill/>
        </p:spPr>
        <p:txBody>
          <a:bodyPr wrap="square" rtlCol="0">
            <a:spAutoFit/>
          </a:bodyPr>
          <a:lstStyle/>
          <a:p>
            <a:pPr algn="ctr"/>
            <a:r>
              <a:rPr lang="en-US" altLang="ko-KR" sz="2400" dirty="0" smtClean="0">
                <a:solidFill>
                  <a:schemeClr val="tx1">
                    <a:lumMod val="75000"/>
                    <a:lumOff val="25000"/>
                  </a:schemeClr>
                </a:solidFill>
                <a:latin typeface="Calibri" panose="020F0502020204030204" pitchFamily="34" charset="0"/>
                <a:cs typeface="Calibri" panose="020F0502020204030204" pitchFamily="34" charset="0"/>
              </a:rPr>
              <a:t>- HCM không tự khuôn mình trong những nguyên lí có sẵn, Người căn cứ vào điều kiện lịch sử cụ thể như một nước VN thuộc địa</a:t>
            </a:r>
            <a:endParaRPr lang="ko-KR" altLang="en-US" sz="24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913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par>
                                <p:cTn id="13" presetID="16" presetClass="entr" presetSubtype="21"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arn(inVertical)">
                                      <p:cBhvr>
                                        <p:cTn id="15" dur="500"/>
                                        <p:tgtEl>
                                          <p:spTgt spid="21"/>
                                        </p:tgtEl>
                                      </p:cBhvr>
                                    </p:animEffect>
                                  </p:childTnLst>
                                </p:cTn>
                              </p:par>
                              <p:par>
                                <p:cTn id="16" presetID="16" presetClass="entr" presetSubtype="21"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par>
                                <p:cTn id="28" presetID="16" presetClass="entr" presetSubtype="21"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inVertical)">
                                      <p:cBhvr>
                                        <p:cTn id="30" dur="500"/>
                                        <p:tgtEl>
                                          <p:spTgt spid="15"/>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arn(inVertical)">
                                      <p:cBhvr>
                                        <p:cTn id="33" dur="500"/>
                                        <p:tgtEl>
                                          <p:spTgt spid="1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barn(inVertical)">
                                      <p:cBhvr>
                                        <p:cTn id="36" dur="500"/>
                                        <p:tgtEl>
                                          <p:spTgt spid="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animEffect transition="in" filter="barn(inVertical)">
                                      <p:cBhvr>
                                        <p:cTn id="41" dur="500"/>
                                        <p:tgtEl>
                                          <p:spTgt spid="3">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barn(inVertical)">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10" grpId="0" animBg="1"/>
      <p:bldP spid="11" grpId="0" animBg="1"/>
      <p:bldP spid="12" grpId="0" animBg="1"/>
      <p:bldP spid="13" grpId="0" animBg="1"/>
      <p:bldP spid="27" grpId="0"/>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4914092" y="1923200"/>
            <a:ext cx="972000" cy="972000"/>
            <a:chOff x="4914092" y="1771869"/>
            <a:chExt cx="972000" cy="972000"/>
          </a:xfrm>
        </p:grpSpPr>
        <p:sp>
          <p:nvSpPr>
            <p:cNvPr id="8" name="Rectangle 7"/>
            <p:cNvSpPr/>
            <p:nvPr/>
          </p:nvSpPr>
          <p:spPr>
            <a:xfrm>
              <a:off x="4914092" y="1771869"/>
              <a:ext cx="972000" cy="972000"/>
            </a:xfrm>
            <a:prstGeom prst="rect">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20" name="Rectangle 19"/>
            <p:cNvSpPr/>
            <p:nvPr/>
          </p:nvSpPr>
          <p:spPr>
            <a:xfrm>
              <a:off x="5004048" y="1861825"/>
              <a:ext cx="792088" cy="7920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21" name="Group 20"/>
          <p:cNvGrpSpPr/>
          <p:nvPr/>
        </p:nvGrpSpPr>
        <p:grpSpPr>
          <a:xfrm>
            <a:off x="4362030" y="2463455"/>
            <a:ext cx="972000" cy="972000"/>
            <a:chOff x="4362030" y="2312124"/>
            <a:chExt cx="972000" cy="972000"/>
          </a:xfrm>
        </p:grpSpPr>
        <p:sp>
          <p:nvSpPr>
            <p:cNvPr id="7" name="Rectangle 6"/>
            <p:cNvSpPr/>
            <p:nvPr/>
          </p:nvSpPr>
          <p:spPr>
            <a:xfrm>
              <a:off x="4362030" y="2312124"/>
              <a:ext cx="972000" cy="972000"/>
            </a:xfrm>
            <a:prstGeom prst="rect">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9" name="Rectangle 18"/>
            <p:cNvSpPr/>
            <p:nvPr/>
          </p:nvSpPr>
          <p:spPr>
            <a:xfrm>
              <a:off x="4451986" y="2402080"/>
              <a:ext cx="792088" cy="7920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16" name="Group 15"/>
          <p:cNvGrpSpPr/>
          <p:nvPr/>
        </p:nvGrpSpPr>
        <p:grpSpPr>
          <a:xfrm>
            <a:off x="3809969" y="3003710"/>
            <a:ext cx="972000" cy="972000"/>
            <a:chOff x="3809969" y="2852379"/>
            <a:chExt cx="972000" cy="972000"/>
          </a:xfrm>
        </p:grpSpPr>
        <p:sp>
          <p:nvSpPr>
            <p:cNvPr id="6" name="Rectangle 5"/>
            <p:cNvSpPr/>
            <p:nvPr/>
          </p:nvSpPr>
          <p:spPr>
            <a:xfrm>
              <a:off x="3809969" y="2852379"/>
              <a:ext cx="972000" cy="972000"/>
            </a:xfrm>
            <a:prstGeom prst="rect">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7" name="Rectangle 16"/>
            <p:cNvSpPr/>
            <p:nvPr/>
          </p:nvSpPr>
          <p:spPr>
            <a:xfrm>
              <a:off x="3896308" y="2960162"/>
              <a:ext cx="792088" cy="7920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 name="Text Placeholder 1"/>
          <p:cNvSpPr>
            <a:spLocks noGrp="1"/>
          </p:cNvSpPr>
          <p:nvPr>
            <p:ph type="body" sz="quarter" idx="10"/>
          </p:nvPr>
        </p:nvSpPr>
        <p:spPr>
          <a:xfrm>
            <a:off x="0" y="53128"/>
            <a:ext cx="9144000" cy="576064"/>
          </a:xfrm>
        </p:spPr>
        <p:txBody>
          <a:bodyPr/>
          <a:lstStyle/>
          <a:p>
            <a:r>
              <a:rPr lang="en-US" sz="3200" b="1" u="sng" dirty="0">
                <a:solidFill>
                  <a:schemeClr val="accent3">
                    <a:lumMod val="75000"/>
                  </a:schemeClr>
                </a:solidFill>
                <a:latin typeface="Calibri" panose="020F0502020204030204" pitchFamily="34" charset="0"/>
                <a:cs typeface="Calibri" panose="020F0502020204030204" pitchFamily="34" charset="0"/>
              </a:rPr>
              <a:t>Rút ra bài học:</a:t>
            </a:r>
            <a:endParaRPr lang="ko-KR" altLang="en-US" sz="3200" u="sng" dirty="0">
              <a:solidFill>
                <a:schemeClr val="accent3">
                  <a:lumMod val="75000"/>
                </a:schemeClr>
              </a:solidFill>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a:xfrm>
            <a:off x="0" y="769264"/>
            <a:ext cx="9144000" cy="731952"/>
          </a:xfrm>
        </p:spPr>
        <p:txBody>
          <a:bodyPr/>
          <a:lstStyle/>
          <a:p>
            <a:pPr>
              <a:spcBef>
                <a:spcPts val="0"/>
              </a:spcBef>
            </a:pPr>
            <a:r>
              <a:rPr lang="en-US" sz="2800" b="1" i="1" dirty="0">
                <a:latin typeface="Calibri" panose="020F0502020204030204" pitchFamily="34" charset="0"/>
                <a:cs typeface="Calibri" panose="020F0502020204030204" pitchFamily="34" charset="0"/>
              </a:rPr>
              <a:t>Sự sáng tạo của </a:t>
            </a:r>
            <a:r>
              <a:rPr lang="en-US" sz="2800" b="1" i="1" dirty="0" smtClean="0">
                <a:latin typeface="Calibri" panose="020F0502020204030204" pitchFamily="34" charset="0"/>
                <a:cs typeface="Calibri" panose="020F0502020204030204" pitchFamily="34" charset="0"/>
              </a:rPr>
              <a:t>HCM </a:t>
            </a:r>
            <a:r>
              <a:rPr lang="en-US" sz="2800" b="1" i="1" dirty="0">
                <a:latin typeface="Calibri" panose="020F0502020204030204" pitchFamily="34" charset="0"/>
                <a:cs typeface="Calibri" panose="020F0502020204030204" pitchFamily="34" charset="0"/>
              </a:rPr>
              <a:t>về vấn đề dân tộc và </a:t>
            </a:r>
            <a:endParaRPr lang="en-US" sz="2800" b="1" i="1" dirty="0" smtClean="0">
              <a:latin typeface="Calibri" panose="020F0502020204030204" pitchFamily="34" charset="0"/>
              <a:cs typeface="Calibri" panose="020F0502020204030204" pitchFamily="34" charset="0"/>
            </a:endParaRPr>
          </a:p>
          <a:p>
            <a:pPr>
              <a:spcBef>
                <a:spcPts val="0"/>
              </a:spcBef>
            </a:pPr>
            <a:r>
              <a:rPr lang="en-US" sz="2800" b="1" i="1" dirty="0" smtClean="0">
                <a:latin typeface="Calibri" panose="020F0502020204030204" pitchFamily="34" charset="0"/>
                <a:cs typeface="Calibri" panose="020F0502020204030204" pitchFamily="34" charset="0"/>
              </a:rPr>
              <a:t>cách mạng giải phóng dân tộc:</a:t>
            </a:r>
            <a:endParaRPr lang="en-US" sz="2800" dirty="0">
              <a:latin typeface="Calibri" panose="020F0502020204030204" pitchFamily="34" charset="0"/>
              <a:cs typeface="Calibri" panose="020F0502020204030204" pitchFamily="34" charset="0"/>
            </a:endParaRPr>
          </a:p>
        </p:txBody>
      </p:sp>
      <p:sp>
        <p:nvSpPr>
          <p:cNvPr id="10" name="Block Arc 14"/>
          <p:cNvSpPr/>
          <p:nvPr/>
        </p:nvSpPr>
        <p:spPr>
          <a:xfrm rot="16200000">
            <a:off x="5293630" y="2142036"/>
            <a:ext cx="333413" cy="333630"/>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 name="Rectangle 36"/>
          <p:cNvSpPr/>
          <p:nvPr/>
        </p:nvSpPr>
        <p:spPr>
          <a:xfrm>
            <a:off x="4781969" y="2703515"/>
            <a:ext cx="303765" cy="253924"/>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Rectangle 16"/>
          <p:cNvSpPr/>
          <p:nvPr/>
        </p:nvSpPr>
        <p:spPr>
          <a:xfrm rot="2700000">
            <a:off x="4298921" y="3191700"/>
            <a:ext cx="223629" cy="42546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Group 14"/>
          <p:cNvGrpSpPr/>
          <p:nvPr/>
        </p:nvGrpSpPr>
        <p:grpSpPr>
          <a:xfrm>
            <a:off x="3257908" y="3543966"/>
            <a:ext cx="972000" cy="972000"/>
            <a:chOff x="3257908" y="3392635"/>
            <a:chExt cx="972000" cy="972000"/>
          </a:xfrm>
        </p:grpSpPr>
        <p:sp>
          <p:nvSpPr>
            <p:cNvPr id="4" name="Rectangle 3"/>
            <p:cNvSpPr/>
            <p:nvPr/>
          </p:nvSpPr>
          <p:spPr>
            <a:xfrm>
              <a:off x="3257908" y="3392635"/>
              <a:ext cx="972000" cy="972000"/>
            </a:xfrm>
            <a:prstGeom prst="rect">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Rectangle 8"/>
            <p:cNvSpPr/>
            <p:nvPr/>
          </p:nvSpPr>
          <p:spPr>
            <a:xfrm>
              <a:off x="3347864" y="3482591"/>
              <a:ext cx="792088" cy="7920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3" name="Rounded Rectangle 27"/>
          <p:cNvSpPr/>
          <p:nvPr/>
        </p:nvSpPr>
        <p:spPr>
          <a:xfrm>
            <a:off x="3579373" y="3903581"/>
            <a:ext cx="329069" cy="25276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TextBox 26"/>
          <p:cNvSpPr txBox="1"/>
          <p:nvPr/>
        </p:nvSpPr>
        <p:spPr>
          <a:xfrm>
            <a:off x="5496750" y="3006214"/>
            <a:ext cx="3647250" cy="1938992"/>
          </a:xfrm>
          <a:prstGeom prst="rect">
            <a:avLst/>
          </a:prstGeom>
          <a:noFill/>
        </p:spPr>
        <p:txBody>
          <a:bodyPr wrap="square" rtlCol="0">
            <a:spAutoFit/>
          </a:bodyPr>
          <a:lstStyle/>
          <a:p>
            <a:pPr algn="ctr"/>
            <a:r>
              <a:rPr lang="en-US" altLang="ko-KR" sz="2400" dirty="0" smtClean="0">
                <a:solidFill>
                  <a:schemeClr val="tx1">
                    <a:lumMod val="75000"/>
                    <a:lumOff val="25000"/>
                  </a:schemeClr>
                </a:solidFill>
                <a:latin typeface="Calibri" panose="020F0502020204030204" pitchFamily="34" charset="0"/>
                <a:cs typeface="Calibri" panose="020F0502020204030204" pitchFamily="34" charset="0"/>
              </a:rPr>
              <a:t>-HCM xác định: cách mạng thuộc địa không được thụ động ngồi chờ mà có thể nổ ra và thắng lợi trước cách mạng vô sản ở chính quốc</a:t>
            </a:r>
            <a:endParaRPr lang="ko-KR" altLang="en-US"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33" name="TextBox 32"/>
          <p:cNvSpPr txBox="1"/>
          <p:nvPr/>
        </p:nvSpPr>
        <p:spPr>
          <a:xfrm>
            <a:off x="46254" y="1919611"/>
            <a:ext cx="3603186" cy="1569660"/>
          </a:xfrm>
          <a:prstGeom prst="rect">
            <a:avLst/>
          </a:prstGeom>
          <a:noFill/>
        </p:spPr>
        <p:txBody>
          <a:bodyPr wrap="square" rtlCol="0">
            <a:spAutoFit/>
          </a:bodyPr>
          <a:lstStyle/>
          <a:p>
            <a:pPr algn="ctr"/>
            <a:r>
              <a:rPr lang="en-US" altLang="ko-KR" sz="2400" dirty="0" smtClean="0">
                <a:solidFill>
                  <a:schemeClr val="tx1">
                    <a:lumMod val="75000"/>
                    <a:lumOff val="25000"/>
                  </a:schemeClr>
                </a:solidFill>
                <a:latin typeface="Calibri" panose="020F0502020204030204" pitchFamily="34" charset="0"/>
                <a:cs typeface="Calibri" panose="020F0502020204030204" pitchFamily="34" charset="0"/>
              </a:rPr>
              <a:t>- Thực hiện mục tiêu lâu dài là xóa bỏ triệt để áp bức dân tộc, áp bức giai cấp và áp bức con người</a:t>
            </a:r>
            <a:endParaRPr lang="ko-KR" altLang="en-US" sz="24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3418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200" b="1" i="1" u="sng" dirty="0">
                <a:latin typeface="Calibri" panose="020F0502020204030204" pitchFamily="34" charset="0"/>
                <a:cs typeface="Calibri" panose="020F0502020204030204" pitchFamily="34" charset="0"/>
              </a:rPr>
              <a:t>Ý nghĩa của việc học tập</a:t>
            </a:r>
            <a:r>
              <a:rPr lang="en-US" sz="3200" b="1" i="1" u="sng" dirty="0" smtClean="0">
                <a:latin typeface="Calibri" panose="020F0502020204030204" pitchFamily="34" charset="0"/>
                <a:cs typeface="Calibri" panose="020F0502020204030204" pitchFamily="34" charset="0"/>
              </a:rPr>
              <a:t>:</a:t>
            </a:r>
            <a:endParaRPr lang="en-US" sz="3200" u="sng" dirty="0">
              <a:latin typeface="Calibri" panose="020F0502020204030204" pitchFamily="34" charset="0"/>
              <a:cs typeface="Calibri" panose="020F0502020204030204" pitchFamily="34" charset="0"/>
            </a:endParaRPr>
          </a:p>
        </p:txBody>
      </p:sp>
      <p:grpSp>
        <p:nvGrpSpPr>
          <p:cNvPr id="8" name="Group 7"/>
          <p:cNvGrpSpPr/>
          <p:nvPr/>
        </p:nvGrpSpPr>
        <p:grpSpPr>
          <a:xfrm>
            <a:off x="3763602" y="1819376"/>
            <a:ext cx="835293" cy="720080"/>
            <a:chOff x="3496214" y="1275606"/>
            <a:chExt cx="1060704" cy="914400"/>
          </a:xfrm>
        </p:grpSpPr>
        <p:sp>
          <p:nvSpPr>
            <p:cNvPr id="6" name="Hexagon 5"/>
            <p:cNvSpPr/>
            <p:nvPr/>
          </p:nvSpPr>
          <p:spPr>
            <a:xfrm>
              <a:off x="3496214" y="1275606"/>
              <a:ext cx="1060704" cy="914400"/>
            </a:xfrm>
            <a:prstGeom prst="hexagon">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Hexagon 6"/>
            <p:cNvSpPr/>
            <p:nvPr/>
          </p:nvSpPr>
          <p:spPr>
            <a:xfrm>
              <a:off x="3594518" y="1360351"/>
              <a:ext cx="864096" cy="744910"/>
            </a:xfrm>
            <a:prstGeom prst="hexag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10" name="Group 9"/>
          <p:cNvGrpSpPr/>
          <p:nvPr/>
        </p:nvGrpSpPr>
        <p:grpSpPr>
          <a:xfrm>
            <a:off x="4521480" y="2557458"/>
            <a:ext cx="835293" cy="720080"/>
            <a:chOff x="3496214" y="1275606"/>
            <a:chExt cx="1060704" cy="914400"/>
          </a:xfrm>
        </p:grpSpPr>
        <p:sp>
          <p:nvSpPr>
            <p:cNvPr id="11" name="Hexagon 10"/>
            <p:cNvSpPr/>
            <p:nvPr/>
          </p:nvSpPr>
          <p:spPr>
            <a:xfrm>
              <a:off x="3496214" y="1275606"/>
              <a:ext cx="1060704" cy="914400"/>
            </a:xfrm>
            <a:prstGeom prst="hexagon">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Hexagon 11"/>
            <p:cNvSpPr/>
            <p:nvPr/>
          </p:nvSpPr>
          <p:spPr>
            <a:xfrm>
              <a:off x="3594518" y="1360351"/>
              <a:ext cx="864096" cy="744910"/>
            </a:xfrm>
            <a:prstGeom prst="hexag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13" name="Group 12"/>
          <p:cNvGrpSpPr/>
          <p:nvPr/>
        </p:nvGrpSpPr>
        <p:grpSpPr>
          <a:xfrm>
            <a:off x="3763602" y="3061514"/>
            <a:ext cx="835293" cy="720080"/>
            <a:chOff x="3496214" y="1275606"/>
            <a:chExt cx="1060704" cy="914400"/>
          </a:xfrm>
        </p:grpSpPr>
        <p:sp>
          <p:nvSpPr>
            <p:cNvPr id="14" name="Hexagon 13"/>
            <p:cNvSpPr/>
            <p:nvPr/>
          </p:nvSpPr>
          <p:spPr>
            <a:xfrm>
              <a:off x="3496214" y="1275606"/>
              <a:ext cx="1060704" cy="914400"/>
            </a:xfrm>
            <a:prstGeom prst="hexagon">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5" name="Hexagon 14"/>
            <p:cNvSpPr/>
            <p:nvPr/>
          </p:nvSpPr>
          <p:spPr>
            <a:xfrm>
              <a:off x="3594518" y="1360351"/>
              <a:ext cx="864096" cy="744910"/>
            </a:xfrm>
            <a:prstGeom prst="hexag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22" name="Group 21"/>
          <p:cNvGrpSpPr/>
          <p:nvPr/>
        </p:nvGrpSpPr>
        <p:grpSpPr>
          <a:xfrm>
            <a:off x="4521480" y="3795886"/>
            <a:ext cx="835293" cy="720080"/>
            <a:chOff x="3496214" y="1275606"/>
            <a:chExt cx="1060704" cy="914400"/>
          </a:xfrm>
        </p:grpSpPr>
        <p:sp>
          <p:nvSpPr>
            <p:cNvPr id="23" name="Hexagon 22"/>
            <p:cNvSpPr/>
            <p:nvPr/>
          </p:nvSpPr>
          <p:spPr>
            <a:xfrm>
              <a:off x="3496214" y="1275606"/>
              <a:ext cx="1060704" cy="914400"/>
            </a:xfrm>
            <a:prstGeom prst="hexagon">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24" name="Hexagon 23"/>
            <p:cNvSpPr/>
            <p:nvPr/>
          </p:nvSpPr>
          <p:spPr>
            <a:xfrm>
              <a:off x="3594518" y="1360351"/>
              <a:ext cx="864096" cy="744910"/>
            </a:xfrm>
            <a:prstGeom prst="hexag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cxnSp>
        <p:nvCxnSpPr>
          <p:cNvPr id="25" name="Straight Arrow Connector 24"/>
          <p:cNvCxnSpPr/>
          <p:nvPr/>
        </p:nvCxnSpPr>
        <p:spPr>
          <a:xfrm flipV="1">
            <a:off x="5356773" y="2914598"/>
            <a:ext cx="3679723" cy="2900"/>
          </a:xfrm>
          <a:prstGeom prst="straightConnector1">
            <a:avLst/>
          </a:prstGeom>
          <a:ln w="25400">
            <a:solidFill>
              <a:schemeClr val="tx1">
                <a:lumMod val="75000"/>
                <a:lumOff val="2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5356773" y="4155926"/>
            <a:ext cx="3607715" cy="1"/>
          </a:xfrm>
          <a:prstGeom prst="straightConnector1">
            <a:avLst/>
          </a:prstGeom>
          <a:ln w="25400">
            <a:solidFill>
              <a:schemeClr val="tx1">
                <a:lumMod val="75000"/>
                <a:lumOff val="2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251520" y="2179416"/>
            <a:ext cx="3512083" cy="0"/>
          </a:xfrm>
          <a:prstGeom prst="straightConnector1">
            <a:avLst/>
          </a:prstGeom>
          <a:ln w="25400">
            <a:solidFill>
              <a:schemeClr val="tx1">
                <a:lumMod val="75000"/>
                <a:lumOff val="2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251520" y="3421085"/>
            <a:ext cx="3512083" cy="469"/>
          </a:xfrm>
          <a:prstGeom prst="straightConnector1">
            <a:avLst/>
          </a:prstGeom>
          <a:ln w="25400">
            <a:solidFill>
              <a:schemeClr val="tx1">
                <a:lumMod val="75000"/>
                <a:lumOff val="2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6" name="Block Arc 14"/>
          <p:cNvSpPr/>
          <p:nvPr/>
        </p:nvSpPr>
        <p:spPr>
          <a:xfrm rot="16200000">
            <a:off x="4014542" y="2004101"/>
            <a:ext cx="333413" cy="333630"/>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7" name="Rectangle 36"/>
          <p:cNvSpPr/>
          <p:nvPr/>
        </p:nvSpPr>
        <p:spPr>
          <a:xfrm>
            <a:off x="4029365" y="3294123"/>
            <a:ext cx="303765" cy="253924"/>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8" name="Teardrop 6"/>
          <p:cNvSpPr/>
          <p:nvPr/>
        </p:nvSpPr>
        <p:spPr>
          <a:xfrm rot="8100000">
            <a:off x="4788090" y="2767958"/>
            <a:ext cx="293279" cy="293280"/>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9" name="Rectangle 16"/>
          <p:cNvSpPr/>
          <p:nvPr/>
        </p:nvSpPr>
        <p:spPr>
          <a:xfrm rot="2700000">
            <a:off x="4837709" y="3932275"/>
            <a:ext cx="223629" cy="42546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p:cNvSpPr txBox="1"/>
          <p:nvPr/>
        </p:nvSpPr>
        <p:spPr>
          <a:xfrm>
            <a:off x="137625" y="915566"/>
            <a:ext cx="3661503" cy="1200329"/>
          </a:xfrm>
          <a:prstGeom prst="rect">
            <a:avLst/>
          </a:prstGeom>
          <a:noFill/>
        </p:spPr>
        <p:txBody>
          <a:bodyPr wrap="square" rtlCol="0">
            <a:spAutoFit/>
          </a:bodyPr>
          <a:lstStyle/>
          <a:p>
            <a:pPr algn="r"/>
            <a:r>
              <a:rPr lang="en-US" altLang="ko-KR" dirty="0" smtClean="0">
                <a:solidFill>
                  <a:schemeClr val="tx1">
                    <a:lumMod val="75000"/>
                    <a:lumOff val="25000"/>
                  </a:schemeClr>
                </a:solidFill>
                <a:latin typeface="Calibri" panose="020F0502020204030204" pitchFamily="34" charset="0"/>
                <a:cs typeface="Calibri" panose="020F0502020204030204" pitchFamily="34" charset="0"/>
              </a:rPr>
              <a:t>Bao gồm một hệ thống quan điểm, đường lối, chiến lược, sách lược, phương pháp tiến hành cách mạng giải phóng dân tộc ở thuộc địa</a:t>
            </a:r>
            <a:endParaRPr lang="ko-KR" altLang="en-US"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54" name="TextBox 53"/>
          <p:cNvSpPr txBox="1"/>
          <p:nvPr/>
        </p:nvSpPr>
        <p:spPr>
          <a:xfrm>
            <a:off x="5270564" y="1249873"/>
            <a:ext cx="3901153" cy="1631216"/>
          </a:xfrm>
          <a:prstGeom prst="rect">
            <a:avLst/>
          </a:prstGeom>
          <a:noFill/>
        </p:spPr>
        <p:txBody>
          <a:bodyPr wrap="square" rtlCol="0">
            <a:spAutoFit/>
          </a:bodyPr>
          <a:lstStyle/>
          <a:p>
            <a:r>
              <a:rPr lang="en-US" altLang="ko-KR" sz="2000" dirty="0">
                <a:solidFill>
                  <a:schemeClr val="tx1">
                    <a:lumMod val="75000"/>
                    <a:lumOff val="25000"/>
                  </a:schemeClr>
                </a:solidFill>
                <a:latin typeface="Calibri" panose="020F0502020204030204" pitchFamily="34" charset="0"/>
                <a:cs typeface="Calibri" panose="020F0502020204030204" pitchFamily="34" charset="0"/>
              </a:rPr>
              <a:t>S</a:t>
            </a:r>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ức mạnh của dân tộc VN không chỉ ở khía cạnh vật chất mà cả ở tinh thần, sức mạnh không chỉ ở kinh tế, quân sự mà còn cả ở trong chính trị và văn hóa...</a:t>
            </a:r>
            <a:endParaRPr lang="ko-KR" altLang="en-US" sz="20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56" name="TextBox 55"/>
          <p:cNvSpPr txBox="1"/>
          <p:nvPr/>
        </p:nvSpPr>
        <p:spPr>
          <a:xfrm>
            <a:off x="102098" y="2413442"/>
            <a:ext cx="3661503" cy="923330"/>
          </a:xfrm>
          <a:prstGeom prst="rect">
            <a:avLst/>
          </a:prstGeom>
          <a:noFill/>
        </p:spPr>
        <p:txBody>
          <a:bodyPr wrap="square" rtlCol="0">
            <a:spAutoFit/>
          </a:bodyPr>
          <a:lstStyle/>
          <a:p>
            <a:pPr algn="r"/>
            <a:r>
              <a:rPr lang="en-US" altLang="ko-KR" dirty="0" smtClean="0">
                <a:solidFill>
                  <a:schemeClr val="tx1">
                    <a:lumMod val="75000"/>
                    <a:lumOff val="25000"/>
                  </a:schemeClr>
                </a:solidFill>
                <a:latin typeface="Calibri" panose="020F0502020204030204" pitchFamily="34" charset="0"/>
                <a:cs typeface="Calibri" panose="020F0502020204030204" pitchFamily="34" charset="0"/>
              </a:rPr>
              <a:t>Chân lí vĩ đại mà cuộc đời Người đấu tranh cho dân tộc: không có gì quý hơn độc lập tự do</a:t>
            </a:r>
            <a:endParaRPr lang="ko-KR" altLang="en-US"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58" name="TextBox 57"/>
          <p:cNvSpPr txBox="1"/>
          <p:nvPr/>
        </p:nvSpPr>
        <p:spPr>
          <a:xfrm>
            <a:off x="5343235" y="3129344"/>
            <a:ext cx="3901153" cy="1015663"/>
          </a:xfrm>
          <a:prstGeom prst="rect">
            <a:avLst/>
          </a:prstGeom>
          <a:noFill/>
        </p:spPr>
        <p:txBody>
          <a:bodyPr wrap="square" rtlCol="0">
            <a:spAutoFit/>
          </a:bodyPr>
          <a:lstStyle/>
          <a:p>
            <a:r>
              <a:rPr lang="en-US" altLang="ko-KR" sz="2000" dirty="0" smtClean="0">
                <a:solidFill>
                  <a:schemeClr val="tx1">
                    <a:lumMod val="75000"/>
                    <a:lumOff val="25000"/>
                  </a:schemeClr>
                </a:solidFill>
                <a:latin typeface="Calibri" panose="020F0502020204030204" pitchFamily="34" charset="0"/>
                <a:cs typeface="Calibri" panose="020F0502020204030204" pitchFamily="34" charset="0"/>
              </a:rPr>
              <a:t>Nhận thức đúng về sức mạnh dân tộc mình, từ đó củng cố niềm tự hào, tự tôn dân dộc,...</a:t>
            </a:r>
            <a:endParaRPr lang="ko-KR" altLang="en-US" sz="20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2914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500" fill="hold"/>
                                        <p:tgtEl>
                                          <p:spTgt spid="33"/>
                                        </p:tgtEl>
                                        <p:attrNameLst>
                                          <p:attrName>ppt_x</p:attrName>
                                        </p:attrNameLst>
                                      </p:cBhvr>
                                      <p:tavLst>
                                        <p:tav tm="0">
                                          <p:val>
                                            <p:strVal val="0-#ppt_w/2"/>
                                          </p:val>
                                        </p:tav>
                                        <p:tav tm="100000">
                                          <p:val>
                                            <p:strVal val="#ppt_x"/>
                                          </p:val>
                                        </p:tav>
                                      </p:tavLst>
                                    </p:anim>
                                    <p:anim calcmode="lin" valueType="num">
                                      <p:cBhvr additive="base">
                                        <p:cTn id="17" dur="500" fill="hold"/>
                                        <p:tgtEl>
                                          <p:spTgt spid="33"/>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500" fill="hold"/>
                                        <p:tgtEl>
                                          <p:spTgt spid="36"/>
                                        </p:tgtEl>
                                        <p:attrNameLst>
                                          <p:attrName>ppt_x</p:attrName>
                                        </p:attrNameLst>
                                      </p:cBhvr>
                                      <p:tavLst>
                                        <p:tav tm="0">
                                          <p:val>
                                            <p:strVal val="0-#ppt_w/2"/>
                                          </p:val>
                                        </p:tav>
                                        <p:tav tm="100000">
                                          <p:val>
                                            <p:strVal val="#ppt_x"/>
                                          </p:val>
                                        </p:tav>
                                      </p:tavLst>
                                    </p:anim>
                                    <p:anim calcmode="lin" valueType="num">
                                      <p:cBhvr additive="base">
                                        <p:cTn id="21" dur="500" fill="hold"/>
                                        <p:tgtEl>
                                          <p:spTgt spid="36"/>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500" fill="hold"/>
                                        <p:tgtEl>
                                          <p:spTgt spid="42"/>
                                        </p:tgtEl>
                                        <p:attrNameLst>
                                          <p:attrName>ppt_x</p:attrName>
                                        </p:attrNameLst>
                                      </p:cBhvr>
                                      <p:tavLst>
                                        <p:tav tm="0">
                                          <p:val>
                                            <p:strVal val="0-#ppt_w/2"/>
                                          </p:val>
                                        </p:tav>
                                        <p:tav tm="100000">
                                          <p:val>
                                            <p:strVal val="#ppt_x"/>
                                          </p:val>
                                        </p:tav>
                                      </p:tavLst>
                                    </p:anim>
                                    <p:anim calcmode="lin" valueType="num">
                                      <p:cBhvr additive="base">
                                        <p:cTn id="25"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1+#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1+#ppt_w/2"/>
                                          </p:val>
                                        </p:tav>
                                        <p:tav tm="100000">
                                          <p:val>
                                            <p:strVal val="#ppt_x"/>
                                          </p:val>
                                        </p:tav>
                                      </p:tavLst>
                                    </p:anim>
                                    <p:anim calcmode="lin" valueType="num">
                                      <p:cBhvr additive="base">
                                        <p:cTn id="35" dur="500" fill="hold"/>
                                        <p:tgtEl>
                                          <p:spTgt spid="25"/>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additive="base">
                                        <p:cTn id="38" dur="500" fill="hold"/>
                                        <p:tgtEl>
                                          <p:spTgt spid="38"/>
                                        </p:tgtEl>
                                        <p:attrNameLst>
                                          <p:attrName>ppt_x</p:attrName>
                                        </p:attrNameLst>
                                      </p:cBhvr>
                                      <p:tavLst>
                                        <p:tav tm="0">
                                          <p:val>
                                            <p:strVal val="1+#ppt_w/2"/>
                                          </p:val>
                                        </p:tav>
                                        <p:tav tm="100000">
                                          <p:val>
                                            <p:strVal val="#ppt_x"/>
                                          </p:val>
                                        </p:tav>
                                      </p:tavLst>
                                    </p:anim>
                                    <p:anim calcmode="lin" valueType="num">
                                      <p:cBhvr additive="base">
                                        <p:cTn id="39" dur="500" fill="hold"/>
                                        <p:tgtEl>
                                          <p:spTgt spid="38"/>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 calcmode="lin" valueType="num">
                                      <p:cBhvr additive="base">
                                        <p:cTn id="42" dur="500" fill="hold"/>
                                        <p:tgtEl>
                                          <p:spTgt spid="54"/>
                                        </p:tgtEl>
                                        <p:attrNameLst>
                                          <p:attrName>ppt_x</p:attrName>
                                        </p:attrNameLst>
                                      </p:cBhvr>
                                      <p:tavLst>
                                        <p:tav tm="0">
                                          <p:val>
                                            <p:strVal val="1+#ppt_w/2"/>
                                          </p:val>
                                        </p:tav>
                                        <p:tav tm="100000">
                                          <p:val>
                                            <p:strVal val="#ppt_x"/>
                                          </p:val>
                                        </p:tav>
                                      </p:tavLst>
                                    </p:anim>
                                    <p:anim calcmode="lin" valueType="num">
                                      <p:cBhvr additive="base">
                                        <p:cTn id="43"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0-#ppt_w/2"/>
                                          </p:val>
                                        </p:tav>
                                        <p:tav tm="100000">
                                          <p:val>
                                            <p:strVal val="#ppt_x"/>
                                          </p:val>
                                        </p:tav>
                                      </p:tavLst>
                                    </p:anim>
                                    <p:anim calcmode="lin" valueType="num">
                                      <p:cBhvr additive="base">
                                        <p:cTn id="49" dur="500" fill="hold"/>
                                        <p:tgtEl>
                                          <p:spTgt spid="13"/>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500" fill="hold"/>
                                        <p:tgtEl>
                                          <p:spTgt spid="37"/>
                                        </p:tgtEl>
                                        <p:attrNameLst>
                                          <p:attrName>ppt_x</p:attrName>
                                        </p:attrNameLst>
                                      </p:cBhvr>
                                      <p:tavLst>
                                        <p:tav tm="0">
                                          <p:val>
                                            <p:strVal val="0-#ppt_w/2"/>
                                          </p:val>
                                        </p:tav>
                                        <p:tav tm="100000">
                                          <p:val>
                                            <p:strVal val="#ppt_x"/>
                                          </p:val>
                                        </p:tav>
                                      </p:tavLst>
                                    </p:anim>
                                    <p:anim calcmode="lin" valueType="num">
                                      <p:cBhvr additive="base">
                                        <p:cTn id="53" dur="500" fill="hold"/>
                                        <p:tgtEl>
                                          <p:spTgt spid="37"/>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56"/>
                                        </p:tgtEl>
                                        <p:attrNameLst>
                                          <p:attrName>style.visibility</p:attrName>
                                        </p:attrNameLst>
                                      </p:cBhvr>
                                      <p:to>
                                        <p:strVal val="visible"/>
                                      </p:to>
                                    </p:set>
                                    <p:anim calcmode="lin" valueType="num">
                                      <p:cBhvr additive="base">
                                        <p:cTn id="56" dur="500" fill="hold"/>
                                        <p:tgtEl>
                                          <p:spTgt spid="56"/>
                                        </p:tgtEl>
                                        <p:attrNameLst>
                                          <p:attrName>ppt_x</p:attrName>
                                        </p:attrNameLst>
                                      </p:cBhvr>
                                      <p:tavLst>
                                        <p:tav tm="0">
                                          <p:val>
                                            <p:strVal val="0-#ppt_w/2"/>
                                          </p:val>
                                        </p:tav>
                                        <p:tav tm="100000">
                                          <p:val>
                                            <p:strVal val="#ppt_x"/>
                                          </p:val>
                                        </p:tav>
                                      </p:tavLst>
                                    </p:anim>
                                    <p:anim calcmode="lin" valueType="num">
                                      <p:cBhvr additive="base">
                                        <p:cTn id="57" dur="500" fill="hold"/>
                                        <p:tgtEl>
                                          <p:spTgt spid="56"/>
                                        </p:tgtEl>
                                        <p:attrNameLst>
                                          <p:attrName>ppt_y</p:attrName>
                                        </p:attrNameLst>
                                      </p:cBhvr>
                                      <p:tavLst>
                                        <p:tav tm="0">
                                          <p:val>
                                            <p:strVal val="#ppt_y"/>
                                          </p:val>
                                        </p:tav>
                                        <p:tav tm="100000">
                                          <p:val>
                                            <p:strVal val="#ppt_y"/>
                                          </p:val>
                                        </p:tav>
                                      </p:tavLst>
                                    </p:anim>
                                  </p:childTnLst>
                                </p:cTn>
                              </p:par>
                              <p:par>
                                <p:cTn id="58" presetID="2" presetClass="entr" presetSubtype="8" fill="hold" nodeType="withEffect">
                                  <p:stCondLst>
                                    <p:cond delay="0"/>
                                  </p:stCondLst>
                                  <p:childTnLst>
                                    <p:set>
                                      <p:cBhvr>
                                        <p:cTn id="59" dur="1" fill="hold">
                                          <p:stCondLst>
                                            <p:cond delay="0"/>
                                          </p:stCondLst>
                                        </p:cTn>
                                        <p:tgtEl>
                                          <p:spTgt spid="34"/>
                                        </p:tgtEl>
                                        <p:attrNameLst>
                                          <p:attrName>style.visibility</p:attrName>
                                        </p:attrNameLst>
                                      </p:cBhvr>
                                      <p:to>
                                        <p:strVal val="visible"/>
                                      </p:to>
                                    </p:set>
                                    <p:anim calcmode="lin" valueType="num">
                                      <p:cBhvr additive="base">
                                        <p:cTn id="60" dur="500" fill="hold"/>
                                        <p:tgtEl>
                                          <p:spTgt spid="34"/>
                                        </p:tgtEl>
                                        <p:attrNameLst>
                                          <p:attrName>ppt_x</p:attrName>
                                        </p:attrNameLst>
                                      </p:cBhvr>
                                      <p:tavLst>
                                        <p:tav tm="0">
                                          <p:val>
                                            <p:strVal val="0-#ppt_w/2"/>
                                          </p:val>
                                        </p:tav>
                                        <p:tav tm="100000">
                                          <p:val>
                                            <p:strVal val="#ppt_x"/>
                                          </p:val>
                                        </p:tav>
                                      </p:tavLst>
                                    </p:anim>
                                    <p:anim calcmode="lin" valueType="num">
                                      <p:cBhvr additive="base">
                                        <p:cTn id="61"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1+#ppt_w/2"/>
                                          </p:val>
                                        </p:tav>
                                        <p:tav tm="100000">
                                          <p:val>
                                            <p:strVal val="#ppt_x"/>
                                          </p:val>
                                        </p:tav>
                                      </p:tavLst>
                                    </p:anim>
                                    <p:anim calcmode="lin" valueType="num">
                                      <p:cBhvr additive="base">
                                        <p:cTn id="67" dur="500" fill="hold"/>
                                        <p:tgtEl>
                                          <p:spTgt spid="22"/>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 calcmode="lin" valueType="num">
                                      <p:cBhvr additive="base">
                                        <p:cTn id="70" dur="500" fill="hold"/>
                                        <p:tgtEl>
                                          <p:spTgt spid="32"/>
                                        </p:tgtEl>
                                        <p:attrNameLst>
                                          <p:attrName>ppt_x</p:attrName>
                                        </p:attrNameLst>
                                      </p:cBhvr>
                                      <p:tavLst>
                                        <p:tav tm="0">
                                          <p:val>
                                            <p:strVal val="1+#ppt_w/2"/>
                                          </p:val>
                                        </p:tav>
                                        <p:tav tm="100000">
                                          <p:val>
                                            <p:strVal val="#ppt_x"/>
                                          </p:val>
                                        </p:tav>
                                      </p:tavLst>
                                    </p:anim>
                                    <p:anim calcmode="lin" valueType="num">
                                      <p:cBhvr additive="base">
                                        <p:cTn id="71" dur="500" fill="hold"/>
                                        <p:tgtEl>
                                          <p:spTgt spid="32"/>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39"/>
                                        </p:tgtEl>
                                        <p:attrNameLst>
                                          <p:attrName>style.visibility</p:attrName>
                                        </p:attrNameLst>
                                      </p:cBhvr>
                                      <p:to>
                                        <p:strVal val="visible"/>
                                      </p:to>
                                    </p:set>
                                    <p:anim calcmode="lin" valueType="num">
                                      <p:cBhvr additive="base">
                                        <p:cTn id="74" dur="500" fill="hold"/>
                                        <p:tgtEl>
                                          <p:spTgt spid="39"/>
                                        </p:tgtEl>
                                        <p:attrNameLst>
                                          <p:attrName>ppt_x</p:attrName>
                                        </p:attrNameLst>
                                      </p:cBhvr>
                                      <p:tavLst>
                                        <p:tav tm="0">
                                          <p:val>
                                            <p:strVal val="1+#ppt_w/2"/>
                                          </p:val>
                                        </p:tav>
                                        <p:tav tm="100000">
                                          <p:val>
                                            <p:strVal val="#ppt_x"/>
                                          </p:val>
                                        </p:tav>
                                      </p:tavLst>
                                    </p:anim>
                                    <p:anim calcmode="lin" valueType="num">
                                      <p:cBhvr additive="base">
                                        <p:cTn id="75" dur="500" fill="hold"/>
                                        <p:tgtEl>
                                          <p:spTgt spid="39"/>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0"/>
                                  </p:stCondLst>
                                  <p:childTnLst>
                                    <p:set>
                                      <p:cBhvr>
                                        <p:cTn id="77" dur="1" fill="hold">
                                          <p:stCondLst>
                                            <p:cond delay="0"/>
                                          </p:stCondLst>
                                        </p:cTn>
                                        <p:tgtEl>
                                          <p:spTgt spid="58"/>
                                        </p:tgtEl>
                                        <p:attrNameLst>
                                          <p:attrName>style.visibility</p:attrName>
                                        </p:attrNameLst>
                                      </p:cBhvr>
                                      <p:to>
                                        <p:strVal val="visible"/>
                                      </p:to>
                                    </p:set>
                                    <p:anim calcmode="lin" valueType="num">
                                      <p:cBhvr additive="base">
                                        <p:cTn id="78" dur="500" fill="hold"/>
                                        <p:tgtEl>
                                          <p:spTgt spid="58"/>
                                        </p:tgtEl>
                                        <p:attrNameLst>
                                          <p:attrName>ppt_x</p:attrName>
                                        </p:attrNameLst>
                                      </p:cBhvr>
                                      <p:tavLst>
                                        <p:tav tm="0">
                                          <p:val>
                                            <p:strVal val="1+#ppt_w/2"/>
                                          </p:val>
                                        </p:tav>
                                        <p:tav tm="100000">
                                          <p:val>
                                            <p:strVal val="#ppt_x"/>
                                          </p:val>
                                        </p:tav>
                                      </p:tavLst>
                                    </p:anim>
                                    <p:anim calcmode="lin" valueType="num">
                                      <p:cBhvr additive="base">
                                        <p:cTn id="79"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6" grpId="0" animBg="1"/>
      <p:bldP spid="37" grpId="0" animBg="1"/>
      <p:bldP spid="38" grpId="0" animBg="1"/>
      <p:bldP spid="39" grpId="0" animBg="1"/>
      <p:bldP spid="42" grpId="0"/>
      <p:bldP spid="54" grpId="0"/>
      <p:bldP spid="56" grpId="0"/>
      <p:bldP spid="5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Thank you</a:t>
            </a:r>
            <a:endParaRPr lang="ko-KR" altLang="en-US" dirty="0"/>
          </a:p>
        </p:txBody>
      </p:sp>
      <p:sp>
        <p:nvSpPr>
          <p:cNvPr id="5" name="Text Placeholder 2"/>
          <p:cNvSpPr txBox="1">
            <a:spLocks/>
          </p:cNvSpPr>
          <p:nvPr/>
        </p:nvSpPr>
        <p:spPr>
          <a:xfrm>
            <a:off x="2123728" y="3723878"/>
            <a:ext cx="5018916" cy="288032"/>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tx1">
                    <a:lumMod val="75000"/>
                    <a:lumOff val="25000"/>
                  </a:schemeClr>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b="1" dirty="0" smtClean="0"/>
              <a:t>TƯ TƯỞNG HỒ CHÍ MINH</a:t>
            </a:r>
            <a:endParaRPr lang="en-US" altLang="ko-KR" dirty="0"/>
          </a:p>
        </p:txBody>
      </p:sp>
    </p:spTree>
    <p:extLst>
      <p:ext uri="{BB962C8B-B14F-4D97-AF65-F5344CB8AC3E}">
        <p14:creationId xmlns:p14="http://schemas.microsoft.com/office/powerpoint/2010/main" val="6145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43DF43-B6F7-425E-8276-999CE3FBE3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9" name="Ghen-Co-Vy-MIN-ERIK">
            <a:hlinkClick r:id="" action="ppaction://media"/>
            <a:extLst>
              <a:ext uri="{FF2B5EF4-FFF2-40B4-BE49-F238E27FC236}">
                <a16:creationId xmlns:a16="http://schemas.microsoft.com/office/drawing/2014/main" id="{A165C587-C185-454F-9968-B20130E6B8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4156" y="162438"/>
            <a:ext cx="457200" cy="457200"/>
          </a:xfrm>
          <a:prstGeom prst="rect">
            <a:avLst/>
          </a:prstGeom>
        </p:spPr>
      </p:pic>
      <p:pic>
        <p:nvPicPr>
          <p:cNvPr id="31" name="Picture 30">
            <a:hlinkClick r:id="rId6" action="ppaction://hlinksldjump"/>
            <a:extLst>
              <a:ext uri="{FF2B5EF4-FFF2-40B4-BE49-F238E27FC236}">
                <a16:creationId xmlns:a16="http://schemas.microsoft.com/office/drawing/2014/main" id="{80E3ADB4-6837-4F51-B3B2-FB7C939C4BE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9315" t="62197" r="38456" b="16132"/>
          <a:stretch/>
        </p:blipFill>
        <p:spPr>
          <a:xfrm>
            <a:off x="3575588" y="2172346"/>
            <a:ext cx="1992824" cy="957006"/>
          </a:xfrm>
          <a:prstGeom prst="rect">
            <a:avLst/>
          </a:prstGeom>
        </p:spPr>
      </p:pic>
    </p:spTree>
    <p:extLst>
      <p:ext uri="{BB962C8B-B14F-4D97-AF65-F5344CB8AC3E}">
        <p14:creationId xmlns:p14="http://schemas.microsoft.com/office/powerpoint/2010/main" val="386662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par>
                                <p:cTn id="7" presetID="32" presetClass="emph" presetSubtype="0" repeatCount="indefinite" nodeType="withEffect">
                                  <p:stCondLst>
                                    <p:cond delay="0"/>
                                  </p:stCondLst>
                                  <p:endCondLst>
                                    <p:cond evt="onNext" delay="0">
                                      <p:tgtEl>
                                        <p:sldTgt/>
                                      </p:tgtEl>
                                    </p:cond>
                                  </p:endCondLst>
                                  <p:childTnLst>
                                    <p:animRot by="120000">
                                      <p:cBhvr>
                                        <p:cTn id="8" dur="100" fill="hold">
                                          <p:stCondLst>
                                            <p:cond delay="0"/>
                                          </p:stCondLst>
                                        </p:cTn>
                                        <p:tgtEl>
                                          <p:spTgt spid="31"/>
                                        </p:tgtEl>
                                        <p:attrNameLst>
                                          <p:attrName>r</p:attrName>
                                        </p:attrNameLst>
                                      </p:cBhvr>
                                    </p:animRot>
                                    <p:animRot by="-240000">
                                      <p:cBhvr>
                                        <p:cTn id="9" dur="200" fill="hold">
                                          <p:stCondLst>
                                            <p:cond delay="200"/>
                                          </p:stCondLst>
                                        </p:cTn>
                                        <p:tgtEl>
                                          <p:spTgt spid="31"/>
                                        </p:tgtEl>
                                        <p:attrNameLst>
                                          <p:attrName>r</p:attrName>
                                        </p:attrNameLst>
                                      </p:cBhvr>
                                    </p:animRot>
                                    <p:animRot by="240000">
                                      <p:cBhvr>
                                        <p:cTn id="10" dur="200" fill="hold">
                                          <p:stCondLst>
                                            <p:cond delay="400"/>
                                          </p:stCondLst>
                                        </p:cTn>
                                        <p:tgtEl>
                                          <p:spTgt spid="31"/>
                                        </p:tgtEl>
                                        <p:attrNameLst>
                                          <p:attrName>r</p:attrName>
                                        </p:attrNameLst>
                                      </p:cBhvr>
                                    </p:animRot>
                                    <p:animRot by="-240000">
                                      <p:cBhvr>
                                        <p:cTn id="11" dur="200" fill="hold">
                                          <p:stCondLst>
                                            <p:cond delay="600"/>
                                          </p:stCondLst>
                                        </p:cTn>
                                        <p:tgtEl>
                                          <p:spTgt spid="31"/>
                                        </p:tgtEl>
                                        <p:attrNameLst>
                                          <p:attrName>r</p:attrName>
                                        </p:attrNameLst>
                                      </p:cBhvr>
                                    </p:animRot>
                                    <p:animRot by="120000">
                                      <p:cBhvr>
                                        <p:cTn id="12" dur="200" fill="hold">
                                          <p:stCondLst>
                                            <p:cond delay="800"/>
                                          </p:stCondLst>
                                        </p:cTn>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3" repeatCount="indefinite" fill="hold" display="0">
                  <p:stCondLst>
                    <p:cond delay="indefinite"/>
                  </p:stCondLst>
                  <p:endCondLst>
                    <p:cond evt="onStopAudio" delay="0">
                      <p:tgtEl>
                        <p:sldTgt/>
                      </p:tgtEl>
                    </p:cond>
                  </p:endCondLst>
                </p:cTn>
                <p:tgtEl>
                  <p:spTgt spid="29"/>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2B5267-2B5C-4621-8EBE-9A6426887C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Picture 6">
            <a:extLst>
              <a:ext uri="{FF2B5EF4-FFF2-40B4-BE49-F238E27FC236}">
                <a16:creationId xmlns:a16="http://schemas.microsoft.com/office/drawing/2014/main" id="{8C0A8C3E-ACC8-41B6-AFB6-4020B6A751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542473" y="2833762"/>
            <a:ext cx="1299126" cy="1044017"/>
          </a:xfrm>
          <a:prstGeom prst="rect">
            <a:avLst/>
          </a:prstGeom>
        </p:spPr>
      </p:pic>
      <p:pic>
        <p:nvPicPr>
          <p:cNvPr id="9" name="Picture 8">
            <a:extLst>
              <a:ext uri="{FF2B5EF4-FFF2-40B4-BE49-F238E27FC236}">
                <a16:creationId xmlns:a16="http://schemas.microsoft.com/office/drawing/2014/main" id="{FB468B02-62AC-4301-B22F-2FC0289561E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015" t="11360" r="19959" b="9562"/>
          <a:stretch/>
        </p:blipFill>
        <p:spPr>
          <a:xfrm>
            <a:off x="1445421" y="2732558"/>
            <a:ext cx="1109691" cy="1044017"/>
          </a:xfrm>
          <a:prstGeom prst="rect">
            <a:avLst/>
          </a:prstGeom>
        </p:spPr>
      </p:pic>
      <p:pic>
        <p:nvPicPr>
          <p:cNvPr id="10" name="Picture 9">
            <a:extLst>
              <a:ext uri="{FF2B5EF4-FFF2-40B4-BE49-F238E27FC236}">
                <a16:creationId xmlns:a16="http://schemas.microsoft.com/office/drawing/2014/main" id="{159A3421-F326-40E8-B830-2C83919787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265316" y="3117789"/>
            <a:ext cx="1299126" cy="1044017"/>
          </a:xfrm>
          <a:prstGeom prst="rect">
            <a:avLst/>
          </a:prstGeom>
        </p:spPr>
      </p:pic>
      <p:pic>
        <p:nvPicPr>
          <p:cNvPr id="11" name="Picture 10">
            <a:extLst>
              <a:ext uri="{FF2B5EF4-FFF2-40B4-BE49-F238E27FC236}">
                <a16:creationId xmlns:a16="http://schemas.microsoft.com/office/drawing/2014/main" id="{0EEAD98F-6393-4406-A197-66A3C1234A8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015" t="11360" r="19959" b="9562"/>
          <a:stretch/>
        </p:blipFill>
        <p:spPr>
          <a:xfrm>
            <a:off x="4201035" y="2770966"/>
            <a:ext cx="1109691" cy="1044017"/>
          </a:xfrm>
          <a:prstGeom prst="rect">
            <a:avLst/>
          </a:prstGeom>
        </p:spPr>
      </p:pic>
      <p:pic>
        <p:nvPicPr>
          <p:cNvPr id="12" name="Picture 11">
            <a:extLst>
              <a:ext uri="{FF2B5EF4-FFF2-40B4-BE49-F238E27FC236}">
                <a16:creationId xmlns:a16="http://schemas.microsoft.com/office/drawing/2014/main" id="{B6234B03-771E-4EEE-93DE-DB13E10A87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356577" y="3759981"/>
            <a:ext cx="1299126" cy="1044017"/>
          </a:xfrm>
          <a:prstGeom prst="rect">
            <a:avLst/>
          </a:prstGeom>
        </p:spPr>
      </p:pic>
      <p:pic>
        <p:nvPicPr>
          <p:cNvPr id="13" name="Picture 12">
            <a:extLst>
              <a:ext uri="{FF2B5EF4-FFF2-40B4-BE49-F238E27FC236}">
                <a16:creationId xmlns:a16="http://schemas.microsoft.com/office/drawing/2014/main" id="{2F41598F-DDEC-439A-921D-B401FE94247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015" t="11360" r="19959" b="9562"/>
          <a:stretch/>
        </p:blipFill>
        <p:spPr>
          <a:xfrm>
            <a:off x="7313267" y="3445500"/>
            <a:ext cx="1109691" cy="1044017"/>
          </a:xfrm>
          <a:prstGeom prst="rect">
            <a:avLst/>
          </a:prstGeom>
        </p:spPr>
      </p:pic>
      <p:pic>
        <p:nvPicPr>
          <p:cNvPr id="15" name="Picture 14">
            <a:hlinkClick r:id="rId8" action="ppaction://hlinksldjump"/>
            <a:extLst>
              <a:ext uri="{FF2B5EF4-FFF2-40B4-BE49-F238E27FC236}">
                <a16:creationId xmlns:a16="http://schemas.microsoft.com/office/drawing/2014/main" id="{8DC6F7E1-4CC8-45CB-A04D-603ECDA8D143}"/>
              </a:ext>
            </a:extLst>
          </p:cNvPr>
          <p:cNvPicPr>
            <a:picLocks noChangeAspect="1"/>
          </p:cNvPicPr>
          <p:nvPr/>
        </p:nvPicPr>
        <p:blipFill rotWithShape="1">
          <a:blip r:embed="rId9">
            <a:extLst>
              <a:ext uri="{28A0092B-C50C-407E-A947-70E740481C1C}">
                <a14:useLocalDpi xmlns:a14="http://schemas.microsoft.com/office/drawing/2010/main" val="0"/>
              </a:ext>
            </a:extLst>
          </a:blip>
          <a:srcRect l="6798" t="23886" r="80958" b="56887"/>
          <a:stretch/>
        </p:blipFill>
        <p:spPr>
          <a:xfrm>
            <a:off x="-56255" y="2753410"/>
            <a:ext cx="742013" cy="682436"/>
          </a:xfrm>
          <a:prstGeom prst="rect">
            <a:avLst/>
          </a:prstGeom>
        </p:spPr>
      </p:pic>
      <p:pic>
        <p:nvPicPr>
          <p:cNvPr id="17" name="Picture 16">
            <a:hlinkClick r:id="rId10" action="ppaction://hlinksldjump"/>
            <a:extLst>
              <a:ext uri="{FF2B5EF4-FFF2-40B4-BE49-F238E27FC236}">
                <a16:creationId xmlns:a16="http://schemas.microsoft.com/office/drawing/2014/main" id="{F23210F5-6B16-4F89-85B1-958181A53FF0}"/>
              </a:ext>
            </a:extLst>
          </p:cNvPr>
          <p:cNvPicPr>
            <a:picLocks noChangeAspect="1"/>
          </p:cNvPicPr>
          <p:nvPr/>
        </p:nvPicPr>
        <p:blipFill rotWithShape="1">
          <a:blip r:embed="rId9">
            <a:extLst>
              <a:ext uri="{28A0092B-C50C-407E-A947-70E740481C1C}">
                <a14:useLocalDpi xmlns:a14="http://schemas.microsoft.com/office/drawing/2010/main" val="0"/>
              </a:ext>
            </a:extLst>
          </a:blip>
          <a:srcRect l="84900" t="24520" r="2856" b="56253"/>
          <a:stretch/>
        </p:blipFill>
        <p:spPr>
          <a:xfrm>
            <a:off x="8401987" y="2805274"/>
            <a:ext cx="742013" cy="682436"/>
          </a:xfrm>
          <a:prstGeom prst="rect">
            <a:avLst/>
          </a:prstGeom>
        </p:spPr>
      </p:pic>
      <p:pic>
        <p:nvPicPr>
          <p:cNvPr id="19" name="Picture 18">
            <a:extLst>
              <a:ext uri="{FF2B5EF4-FFF2-40B4-BE49-F238E27FC236}">
                <a16:creationId xmlns:a16="http://schemas.microsoft.com/office/drawing/2014/main" id="{62EEA9B9-18D0-433F-B8AA-8BE9225D407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53073" t="47270"/>
          <a:stretch/>
        </p:blipFill>
        <p:spPr>
          <a:xfrm flipH="1">
            <a:off x="-99456" y="3184998"/>
            <a:ext cx="1512737" cy="1819399"/>
          </a:xfrm>
          <a:prstGeom prst="rect">
            <a:avLst/>
          </a:prstGeom>
        </p:spPr>
      </p:pic>
      <p:pic>
        <p:nvPicPr>
          <p:cNvPr id="25" name="Content Placeholder 24">
            <a:extLst>
              <a:ext uri="{FF2B5EF4-FFF2-40B4-BE49-F238E27FC236}">
                <a16:creationId xmlns:a16="http://schemas.microsoft.com/office/drawing/2014/main" id="{6BA106A1-9EAB-4E1C-9ED9-6199230C0100}"/>
              </a:ext>
            </a:extLst>
          </p:cNvPr>
          <p:cNvPicPr>
            <a:picLocks noGrp="1" noChangeAspect="1"/>
          </p:cNvPicPr>
          <p:nvPr>
            <p:ph idx="1"/>
          </p:nvPr>
        </p:nvPicPr>
        <p:blipFill rotWithShape="1">
          <a:blip r:embed="rId12" cstate="print">
            <a:extLst>
              <a:ext uri="{28A0092B-C50C-407E-A947-70E740481C1C}">
                <a14:useLocalDpi xmlns:a14="http://schemas.microsoft.com/office/drawing/2010/main" val="0"/>
              </a:ext>
            </a:extLst>
          </a:blip>
          <a:srcRect l="-3990" t="-1403" r="84381" b="87279"/>
          <a:stretch/>
        </p:blipFill>
        <p:spPr>
          <a:xfrm>
            <a:off x="3760707" y="4623453"/>
            <a:ext cx="1622588" cy="575698"/>
          </a:xfrm>
        </p:spPr>
      </p:pic>
      <p:sp>
        <p:nvSpPr>
          <p:cNvPr id="34" name="Đáp án 1-LV1">
            <a:extLst>
              <a:ext uri="{FF2B5EF4-FFF2-40B4-BE49-F238E27FC236}">
                <a16:creationId xmlns:a16="http://schemas.microsoft.com/office/drawing/2014/main" id="{5239D320-9B7E-431F-9A33-190B6FEBED3B}"/>
              </a:ext>
            </a:extLst>
          </p:cNvPr>
          <p:cNvSpPr/>
          <p:nvPr/>
        </p:nvSpPr>
        <p:spPr>
          <a:xfrm>
            <a:off x="253937" y="1457402"/>
            <a:ext cx="3692776" cy="466276"/>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latin typeface="Calibri" panose="020F0502020204030204" pitchFamily="34" charset="0"/>
                <a:cs typeface="Calibri" panose="020F0502020204030204" pitchFamily="34" charset="0"/>
              </a:rPr>
              <a:t>A. </a:t>
            </a:r>
            <a:r>
              <a:rPr lang="en-US" sz="2400" b="1" dirty="0">
                <a:latin typeface="Calibri" panose="020F0502020204030204" pitchFamily="34" charset="0"/>
                <a:cs typeface="Calibri" panose="020F0502020204030204" pitchFamily="34" charset="0"/>
              </a:rPr>
              <a:t>Chủ động đàm </a:t>
            </a:r>
            <a:r>
              <a:rPr lang="en-US" sz="2400" b="1" dirty="0" smtClean="0">
                <a:latin typeface="Calibri" panose="020F0502020204030204" pitchFamily="34" charset="0"/>
                <a:cs typeface="Calibri" panose="020F0502020204030204" pitchFamily="34" charset="0"/>
              </a:rPr>
              <a:t>phán</a:t>
            </a:r>
            <a:endParaRPr lang="en-US" sz="24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F6B2023A-41E6-496F-A5A1-DAC3B4804349}"/>
              </a:ext>
            </a:extLst>
          </p:cNvPr>
          <p:cNvSpPr txBox="1"/>
          <p:nvPr/>
        </p:nvSpPr>
        <p:spPr>
          <a:xfrm>
            <a:off x="253936" y="128537"/>
            <a:ext cx="8588694" cy="1200329"/>
          </a:xfrm>
          <a:prstGeom prst="rect">
            <a:avLst/>
          </a:prstGeom>
          <a:solidFill>
            <a:srgbClr val="FFFF00"/>
          </a:solidFill>
          <a:ln w="38100">
            <a:solidFill>
              <a:schemeClr val="tx1"/>
            </a:solidFill>
            <a:prstDash val="dash"/>
          </a:ln>
        </p:spPr>
        <p:txBody>
          <a:bodyPr wrap="square" rtlCol="0">
            <a:spAutoFit/>
          </a:bodyPr>
          <a:lstStyle/>
          <a:p>
            <a:pPr algn="ctr"/>
            <a:r>
              <a:rPr lang="en-US" sz="2400" b="1" u="sng" dirty="0">
                <a:latin typeface="Calibri" panose="020F0502020204030204" pitchFamily="34" charset="0"/>
                <a:cs typeface="Calibri" panose="020F0502020204030204" pitchFamily="34" charset="0"/>
              </a:rPr>
              <a:t>Câu </a:t>
            </a:r>
            <a:r>
              <a:rPr lang="en-US" sz="2400" b="1" u="sng" dirty="0" smtClean="0">
                <a:latin typeface="Calibri" panose="020F0502020204030204" pitchFamily="34" charset="0"/>
                <a:cs typeface="Calibri" panose="020F0502020204030204" pitchFamily="34" charset="0"/>
              </a:rPr>
              <a:t>1:</a:t>
            </a:r>
            <a:r>
              <a:rPr lang="en-US" sz="2400" b="1" dirty="0" smtClean="0">
                <a:latin typeface="Calibri" panose="020F0502020204030204" pitchFamily="34" charset="0"/>
                <a:cs typeface="Calibri" panose="020F0502020204030204" pitchFamily="34" charset="0"/>
              </a:rPr>
              <a:t> </a:t>
            </a:r>
            <a:r>
              <a:rPr lang="en-US" sz="2400" b="1" i="1" dirty="0" smtClean="0">
                <a:latin typeface="Calibri" panose="020F0502020204030204" pitchFamily="34" charset="0"/>
                <a:cs typeface="Calibri" panose="020F0502020204030204" pitchFamily="34" charset="0"/>
              </a:rPr>
              <a:t>Các </a:t>
            </a:r>
            <a:r>
              <a:rPr lang="en-US" sz="2400" b="1" i="1" dirty="0">
                <a:latin typeface="Calibri" panose="020F0502020204030204" pitchFamily="34" charset="0"/>
                <a:cs typeface="Calibri" panose="020F0502020204030204" pitchFamily="34" charset="0"/>
              </a:rPr>
              <a:t>thế lực Đế quốc sử dụng bạo lực để xâm lược và đàn áp </a:t>
            </a:r>
            <a:r>
              <a:rPr lang="en-US" sz="2400" b="1" i="1" dirty="0" smtClean="0">
                <a:latin typeface="Calibri" panose="020F0502020204030204" pitchFamily="34" charset="0"/>
                <a:cs typeface="Calibri" panose="020F0502020204030204" pitchFamily="34" charset="0"/>
              </a:rPr>
              <a:t>nước </a:t>
            </a:r>
            <a:r>
              <a:rPr lang="en-US" sz="2400" b="1" i="1" dirty="0">
                <a:latin typeface="Calibri" panose="020F0502020204030204" pitchFamily="34" charset="0"/>
                <a:cs typeface="Calibri" panose="020F0502020204030204" pitchFamily="34" charset="0"/>
              </a:rPr>
              <a:t>ta. Dưới tình thế đó dân tộc ta cần làm gì để giữ vững nền </a:t>
            </a:r>
            <a:endParaRPr lang="en-US" sz="2400" b="1" i="1" dirty="0" smtClean="0">
              <a:latin typeface="Calibri" panose="020F0502020204030204" pitchFamily="34" charset="0"/>
              <a:cs typeface="Calibri" panose="020F0502020204030204" pitchFamily="34" charset="0"/>
            </a:endParaRPr>
          </a:p>
          <a:p>
            <a:pPr algn="ctr"/>
            <a:r>
              <a:rPr lang="en-US" sz="2400" b="1" i="1" dirty="0" smtClean="0">
                <a:latin typeface="Calibri" panose="020F0502020204030204" pitchFamily="34" charset="0"/>
                <a:cs typeface="Calibri" panose="020F0502020204030204" pitchFamily="34" charset="0"/>
              </a:rPr>
              <a:t>độc </a:t>
            </a:r>
            <a:r>
              <a:rPr lang="en-US" sz="2400" b="1" i="1" dirty="0">
                <a:latin typeface="Calibri" panose="020F0502020204030204" pitchFamily="34" charset="0"/>
                <a:cs typeface="Calibri" panose="020F0502020204030204" pitchFamily="34" charset="0"/>
              </a:rPr>
              <a:t>lập</a:t>
            </a:r>
            <a:r>
              <a:rPr lang="en-US" sz="2400" b="1" i="1" dirty="0" smtClean="0">
                <a:latin typeface="Calibri" panose="020F0502020204030204" pitchFamily="34" charset="0"/>
                <a:cs typeface="Calibri" panose="020F0502020204030204" pitchFamily="34" charset="0"/>
              </a:rPr>
              <a:t>?</a:t>
            </a:r>
            <a:endParaRPr lang="en-US" sz="2400" b="1" dirty="0">
              <a:latin typeface="Calibri" panose="020F0502020204030204" pitchFamily="34" charset="0"/>
              <a:cs typeface="Calibri" panose="020F0502020204030204" pitchFamily="34" charset="0"/>
            </a:endParaRPr>
          </a:p>
        </p:txBody>
      </p:sp>
      <p:sp>
        <p:nvSpPr>
          <p:cNvPr id="35" name="Đáp án 3-LV1">
            <a:extLst>
              <a:ext uri="{FF2B5EF4-FFF2-40B4-BE49-F238E27FC236}">
                <a16:creationId xmlns:a16="http://schemas.microsoft.com/office/drawing/2014/main" id="{81EC8A33-F2A1-4771-B0FC-8306D78EA487}"/>
              </a:ext>
            </a:extLst>
          </p:cNvPr>
          <p:cNvSpPr/>
          <p:nvPr/>
        </p:nvSpPr>
        <p:spPr>
          <a:xfrm>
            <a:off x="253936" y="2122176"/>
            <a:ext cx="3694609" cy="665598"/>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latin typeface="Calibri" panose="020F0502020204030204" pitchFamily="34" charset="0"/>
                <a:cs typeface="Calibri" panose="020F0502020204030204" pitchFamily="34" charset="0"/>
              </a:rPr>
              <a:t>C. </a:t>
            </a:r>
            <a:r>
              <a:rPr lang="en-US" sz="2400" b="1" dirty="0">
                <a:latin typeface="Calibri" panose="020F0502020204030204" pitchFamily="34" charset="0"/>
                <a:cs typeface="Calibri" panose="020F0502020204030204" pitchFamily="34" charset="0"/>
              </a:rPr>
              <a:t>Chấp nhận những </a:t>
            </a:r>
            <a:endParaRPr lang="en-US" sz="2400" b="1" dirty="0" smtClean="0">
              <a:latin typeface="Calibri" panose="020F0502020204030204" pitchFamily="34" charset="0"/>
              <a:cs typeface="Calibri" panose="020F0502020204030204" pitchFamily="34" charset="0"/>
            </a:endParaRPr>
          </a:p>
          <a:p>
            <a:pPr lvl="0" algn="ctr"/>
            <a:r>
              <a:rPr lang="en-US" sz="2400" b="1" dirty="0" smtClean="0">
                <a:latin typeface="Calibri" panose="020F0502020204030204" pitchFamily="34" charset="0"/>
                <a:cs typeface="Calibri" panose="020F0502020204030204" pitchFamily="34" charset="0"/>
              </a:rPr>
              <a:t>nhượng </a:t>
            </a:r>
            <a:r>
              <a:rPr lang="en-US" sz="2400" b="1" dirty="0">
                <a:latin typeface="Calibri" panose="020F0502020204030204" pitchFamily="34" charset="0"/>
                <a:cs typeface="Calibri" panose="020F0502020204030204" pitchFamily="34" charset="0"/>
              </a:rPr>
              <a:t>bộ có nguyên </a:t>
            </a:r>
            <a:r>
              <a:rPr lang="en-US" sz="2400" b="1" dirty="0" smtClean="0">
                <a:latin typeface="Calibri" panose="020F0502020204030204" pitchFamily="34" charset="0"/>
                <a:cs typeface="Calibri" panose="020F0502020204030204" pitchFamily="34" charset="0"/>
              </a:rPr>
              <a:t>tắc</a:t>
            </a:r>
            <a:endParaRPr lang="en-US" sz="2400" b="1" dirty="0">
              <a:latin typeface="Calibri" panose="020F0502020204030204" pitchFamily="34" charset="0"/>
              <a:cs typeface="Calibri" panose="020F0502020204030204" pitchFamily="34" charset="0"/>
            </a:endParaRPr>
          </a:p>
        </p:txBody>
      </p:sp>
      <p:sp>
        <p:nvSpPr>
          <p:cNvPr id="36" name="Đáp án 2-LV1">
            <a:extLst>
              <a:ext uri="{FF2B5EF4-FFF2-40B4-BE49-F238E27FC236}">
                <a16:creationId xmlns:a16="http://schemas.microsoft.com/office/drawing/2014/main" id="{F680300E-5002-42B6-BD58-38DD187D1D9B}"/>
              </a:ext>
            </a:extLst>
          </p:cNvPr>
          <p:cNvSpPr/>
          <p:nvPr/>
        </p:nvSpPr>
        <p:spPr>
          <a:xfrm>
            <a:off x="5002306" y="1457402"/>
            <a:ext cx="3840324" cy="466276"/>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latin typeface="Calibri" panose="020F0502020204030204" pitchFamily="34" charset="0"/>
                <a:cs typeface="Calibri" panose="020F0502020204030204" pitchFamily="34" charset="0"/>
              </a:rPr>
              <a:t>B. </a:t>
            </a:r>
            <a:r>
              <a:rPr lang="en-US" sz="2400" b="1" dirty="0">
                <a:latin typeface="Calibri" panose="020F0502020204030204" pitchFamily="34" charset="0"/>
                <a:cs typeface="Calibri" panose="020F0502020204030204" pitchFamily="34" charset="0"/>
              </a:rPr>
              <a:t>Thương lượng </a:t>
            </a:r>
            <a:r>
              <a:rPr lang="en-US" sz="2400" b="1" dirty="0" smtClean="0">
                <a:latin typeface="Calibri" panose="020F0502020204030204" pitchFamily="34" charset="0"/>
                <a:cs typeface="Calibri" panose="020F0502020204030204" pitchFamily="34" charset="0"/>
              </a:rPr>
              <a:t>hòa hoãn</a:t>
            </a:r>
            <a:endParaRPr lang="en-US" sz="2400" b="1" dirty="0">
              <a:latin typeface="Calibri" panose="020F0502020204030204" pitchFamily="34" charset="0"/>
              <a:cs typeface="Calibri" panose="020F0502020204030204" pitchFamily="34" charset="0"/>
            </a:endParaRPr>
          </a:p>
        </p:txBody>
      </p:sp>
      <p:sp>
        <p:nvSpPr>
          <p:cNvPr id="37" name="Đáp án 4-LV1">
            <a:extLst>
              <a:ext uri="{FF2B5EF4-FFF2-40B4-BE49-F238E27FC236}">
                <a16:creationId xmlns:a16="http://schemas.microsoft.com/office/drawing/2014/main" id="{9A6F4D4E-5A24-4779-A207-95E73743C5A6}"/>
              </a:ext>
            </a:extLst>
          </p:cNvPr>
          <p:cNvSpPr/>
          <p:nvPr/>
        </p:nvSpPr>
        <p:spPr>
          <a:xfrm>
            <a:off x="5002306" y="2133226"/>
            <a:ext cx="3840324" cy="654548"/>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latin typeface="Calibri" panose="020F0502020204030204" pitchFamily="34" charset="0"/>
                <a:cs typeface="Calibri" panose="020F0502020204030204" pitchFamily="34" charset="0"/>
              </a:rPr>
              <a:t>D. </a:t>
            </a:r>
            <a:r>
              <a:rPr lang="en-US" sz="2400" b="1" dirty="0">
                <a:latin typeface="Calibri" panose="020F0502020204030204" pitchFamily="34" charset="0"/>
                <a:cs typeface="Calibri" panose="020F0502020204030204" pitchFamily="34" charset="0"/>
              </a:rPr>
              <a:t>Cách mạng bạo </a:t>
            </a:r>
            <a:r>
              <a:rPr lang="en-US" sz="2400" b="1" dirty="0" smtClean="0">
                <a:latin typeface="Calibri" panose="020F0502020204030204" pitchFamily="34" charset="0"/>
                <a:cs typeface="Calibri" panose="020F0502020204030204" pitchFamily="34" charset="0"/>
              </a:rPr>
              <a:t>lực</a:t>
            </a:r>
            <a:endParaRPr lang="en-US" sz="2400" b="1" dirty="0">
              <a:latin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9067C5FB-C138-468F-AA21-7F3753D0E61E}"/>
              </a:ext>
            </a:extLst>
          </p:cNvPr>
          <p:cNvSpPr txBox="1"/>
          <p:nvPr/>
        </p:nvSpPr>
        <p:spPr>
          <a:xfrm>
            <a:off x="4548283" y="4700806"/>
            <a:ext cx="601987"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500</a:t>
            </a:r>
          </a:p>
        </p:txBody>
      </p:sp>
    </p:spTree>
    <p:extLst>
      <p:ext uri="{BB962C8B-B14F-4D97-AF65-F5344CB8AC3E}">
        <p14:creationId xmlns:p14="http://schemas.microsoft.com/office/powerpoint/2010/main" val="180980231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5"/>
                                            </p:cond>
                                          </p:stCondLst>
                                          <p:endCondLst>
                                            <p:cond evt="onStopAudio" delay="0">
                                              <p:tgtEl>
                                                <p:sldTgt/>
                                              </p:tgtEl>
                                            </p:cond>
                                          </p:endCondLst>
                                        </p:cTn>
                                        <p:tgtEl>
                                          <p:sndTgt r:embed="rId2" name="bomb.wav"/>
                                        </p:tgtEl>
                                      </p:cMediaNode>
                                    </p:audio>
                                  </p:sub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anim calcmode="lin" valueType="num">
                                      <p:cBhvr>
                                        <p:cTn id="13" dur="250" fill="hold"/>
                                        <p:tgtEl>
                                          <p:spTgt spid="10"/>
                                        </p:tgtEl>
                                        <p:attrNameLst>
                                          <p:attrName>ppt_x</p:attrName>
                                        </p:attrNameLst>
                                      </p:cBhvr>
                                      <p:tavLst>
                                        <p:tav tm="0">
                                          <p:val>
                                            <p:strVal val="#ppt_x"/>
                                          </p:val>
                                        </p:tav>
                                        <p:tav tm="100000">
                                          <p:val>
                                            <p:strVal val="#ppt_x"/>
                                          </p:val>
                                        </p:tav>
                                      </p:tavLst>
                                    </p:anim>
                                    <p:anim calcmode="lin" valueType="num">
                                      <p:cBhvr>
                                        <p:cTn id="14" dur="250" fill="hold"/>
                                        <p:tgtEl>
                                          <p:spTgt spid="10"/>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10"/>
                                            </p:cond>
                                          </p:stCondLst>
                                          <p:endCondLst>
                                            <p:cond evt="onStopAudio" delay="0">
                                              <p:tgtEl>
                                                <p:sldTgt/>
                                              </p:tgtEl>
                                            </p:cond>
                                          </p:endCondLst>
                                        </p:cTn>
                                        <p:tgtEl>
                                          <p:sndTgt r:embed="rId2" name="bomb.wav"/>
                                        </p:tgtEl>
                                      </p:cMediaNode>
                                    </p:audio>
                                  </p:sub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anim calcmode="lin" valueType="num">
                                      <p:cBhvr>
                                        <p:cTn id="18" dur="250" fill="hold"/>
                                        <p:tgtEl>
                                          <p:spTgt spid="12"/>
                                        </p:tgtEl>
                                        <p:attrNameLst>
                                          <p:attrName>ppt_x</p:attrName>
                                        </p:attrNameLst>
                                      </p:cBhvr>
                                      <p:tavLst>
                                        <p:tav tm="0">
                                          <p:val>
                                            <p:strVal val="#ppt_x"/>
                                          </p:val>
                                        </p:tav>
                                        <p:tav tm="100000">
                                          <p:val>
                                            <p:strVal val="#ppt_x"/>
                                          </p:val>
                                        </p:tav>
                                      </p:tavLst>
                                    </p:anim>
                                    <p:anim calcmode="lin" valueType="num">
                                      <p:cBhvr>
                                        <p:cTn id="19" dur="250" fill="hold"/>
                                        <p:tgtEl>
                                          <p:spTgt spid="12"/>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15"/>
                                            </p:cond>
                                          </p:stCondLst>
                                          <p:endCondLst>
                                            <p:cond evt="onStopAudio" delay="0">
                                              <p:tgtEl>
                                                <p:sldTgt/>
                                              </p:tgtEl>
                                            </p:cond>
                                          </p:endCondLst>
                                        </p:cTn>
                                        <p:tgtEl>
                                          <p:sndTgt r:embed="rId2" name="bomb.wav"/>
                                        </p:tgtEl>
                                      </p:cMediaNode>
                                    </p:audio>
                                  </p:subTnLst>
                                </p:cTn>
                              </p:par>
                              <p:par>
                                <p:cTn id="20" presetID="10" presetClass="entr" presetSubtype="0" fill="hold" grpId="0" nodeType="withEffect">
                                  <p:stCondLst>
                                    <p:cond delay="15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34"/>
                    </p:tgtEl>
                  </p:cond>
                </p:stCondLst>
                <p:endSync evt="end" delay="0">
                  <p:rtn val="all"/>
                </p:endSync>
                <p:childTnLst>
                  <p:par>
                    <p:cTn id="36" fill="hold">
                      <p:stCondLst>
                        <p:cond delay="0"/>
                      </p:stCondLst>
                      <p:childTnLst>
                        <p:par>
                          <p:cTn id="37" fill="hold">
                            <p:stCondLst>
                              <p:cond delay="0"/>
                            </p:stCondLst>
                            <p:childTnLst>
                              <p:par>
                                <p:cTn id="38" presetID="1" presetClass="emph" presetSubtype="2" fill="hold" nodeType="clickEffect">
                                  <p:stCondLst>
                                    <p:cond delay="0"/>
                                  </p:stCondLst>
                                  <p:childTnLst>
                                    <p:animClr clrSpc="rgb" dir="cw">
                                      <p:cBhvr>
                                        <p:cTn id="39" dur="500" fill="hold"/>
                                        <p:tgtEl>
                                          <p:spTgt spid="34"/>
                                        </p:tgtEl>
                                        <p:attrNameLst>
                                          <p:attrName>fillcolor</p:attrName>
                                        </p:attrNameLst>
                                      </p:cBhvr>
                                      <p:to>
                                        <a:srgbClr val="FF0000"/>
                                      </p:to>
                                    </p:animClr>
                                    <p:set>
                                      <p:cBhvr>
                                        <p:cTn id="40" dur="500" fill="hold"/>
                                        <p:tgtEl>
                                          <p:spTgt spid="34"/>
                                        </p:tgtEl>
                                        <p:attrNameLst>
                                          <p:attrName>fill.type</p:attrName>
                                        </p:attrNameLst>
                                      </p:cBhvr>
                                      <p:to>
                                        <p:strVal val="solid"/>
                                      </p:to>
                                    </p:set>
                                    <p:set>
                                      <p:cBhvr>
                                        <p:cTn id="41" dur="500" fill="hold"/>
                                        <p:tgtEl>
                                          <p:spTgt spid="34"/>
                                        </p:tgtEl>
                                        <p:attrNameLst>
                                          <p:attrName>fill.on</p:attrName>
                                        </p:attrNameLst>
                                      </p:cBhvr>
                                      <p:to>
                                        <p:strVal val="true"/>
                                      </p:to>
                                    </p:set>
                                  </p:childTnLst>
                                </p:cTn>
                              </p:par>
                            </p:childTnLst>
                          </p:cTn>
                        </p:par>
                      </p:childTnLst>
                    </p:cTn>
                  </p:par>
                </p:childTnLst>
              </p:cTn>
              <p:nextCondLst>
                <p:cond evt="onClick" delay="0">
                  <p:tgtEl>
                    <p:spTgt spid="34"/>
                  </p:tgtEl>
                </p:cond>
              </p:nextCondLst>
            </p:seq>
            <p:seq concurrent="1" nextAc="seek">
              <p:cTn id="42" restart="whenNotActive" fill="hold" evtFilter="cancelBubble" nodeType="interactiveSeq">
                <p:stCondLst>
                  <p:cond evt="onClick" delay="0">
                    <p:tgtEl>
                      <p:spTgt spid="35"/>
                    </p:tgtEl>
                  </p:cond>
                </p:stCondLst>
                <p:endSync evt="end" delay="0">
                  <p:rtn val="all"/>
                </p:endSync>
                <p:childTnLst>
                  <p:par>
                    <p:cTn id="43" fill="hold">
                      <p:stCondLst>
                        <p:cond delay="0"/>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35"/>
                                        </p:tgtEl>
                                        <p:attrNameLst>
                                          <p:attrName>fillcolor</p:attrName>
                                        </p:attrNameLst>
                                      </p:cBhvr>
                                      <p:to>
                                        <a:srgbClr val="FF0000"/>
                                      </p:to>
                                    </p:animClr>
                                    <p:set>
                                      <p:cBhvr>
                                        <p:cTn id="47" dur="500" fill="hold"/>
                                        <p:tgtEl>
                                          <p:spTgt spid="35"/>
                                        </p:tgtEl>
                                        <p:attrNameLst>
                                          <p:attrName>fill.type</p:attrName>
                                        </p:attrNameLst>
                                      </p:cBhvr>
                                      <p:to>
                                        <p:strVal val="solid"/>
                                      </p:to>
                                    </p:set>
                                    <p:set>
                                      <p:cBhvr>
                                        <p:cTn id="48" dur="500" fill="hold"/>
                                        <p:tgtEl>
                                          <p:spTgt spid="35"/>
                                        </p:tgtEl>
                                        <p:attrNameLst>
                                          <p:attrName>fill.on</p:attrName>
                                        </p:attrNameLst>
                                      </p:cBhvr>
                                      <p:to>
                                        <p:strVal val="true"/>
                                      </p:to>
                                    </p:set>
                                  </p:childTnLst>
                                </p:cTn>
                              </p:par>
                            </p:childTnLst>
                          </p:cTn>
                        </p:par>
                      </p:childTnLst>
                    </p:cTn>
                  </p:par>
                </p:childTnLst>
              </p:cTn>
              <p:nextCondLst>
                <p:cond evt="onClick" delay="0">
                  <p:tgtEl>
                    <p:spTgt spid="35"/>
                  </p:tgtEl>
                </p:cond>
              </p:nextCondLst>
            </p:seq>
            <p:seq concurrent="1" nextAc="seek">
              <p:cTn id="49" restart="whenNotActive" fill="hold" evtFilter="cancelBubble" nodeType="interactiveSeq">
                <p:stCondLst>
                  <p:cond evt="onClick" delay="0">
                    <p:tgtEl>
                      <p:spTgt spid="37"/>
                    </p:tgtEl>
                  </p:cond>
                </p:stCondLst>
                <p:endSync evt="end" delay="0">
                  <p:rtn val="all"/>
                </p:endSync>
                <p:childTnLst>
                  <p:par>
                    <p:cTn id="50" fill="hold">
                      <p:stCondLst>
                        <p:cond delay="0"/>
                      </p:stCondLst>
                      <p:childTnLst>
                        <p:par>
                          <p:cTn id="51" fill="hold">
                            <p:stCondLst>
                              <p:cond delay="0"/>
                            </p:stCondLst>
                            <p:childTnLst>
                              <p:par>
                                <p:cTn id="52" presetID="1" presetClass="emph" presetSubtype="2" fill="hold" nodeType="clickEffect">
                                  <p:stCondLst>
                                    <p:cond delay="0"/>
                                  </p:stCondLst>
                                  <p:childTnLst>
                                    <p:animClr clrSpc="rgb" dir="cw">
                                      <p:cBhvr>
                                        <p:cTn id="53" dur="500" fill="hold"/>
                                        <p:tgtEl>
                                          <p:spTgt spid="37"/>
                                        </p:tgtEl>
                                        <p:attrNameLst>
                                          <p:attrName>fillcolor</p:attrName>
                                        </p:attrNameLst>
                                      </p:cBhvr>
                                      <p:to>
                                        <a:srgbClr val="00B0F0"/>
                                      </p:to>
                                    </p:animClr>
                                    <p:set>
                                      <p:cBhvr>
                                        <p:cTn id="54" dur="500" fill="hold"/>
                                        <p:tgtEl>
                                          <p:spTgt spid="37"/>
                                        </p:tgtEl>
                                        <p:attrNameLst>
                                          <p:attrName>fill.type</p:attrName>
                                        </p:attrNameLst>
                                      </p:cBhvr>
                                      <p:to>
                                        <p:strVal val="solid"/>
                                      </p:to>
                                    </p:set>
                                    <p:set>
                                      <p:cBhvr>
                                        <p:cTn id="55" dur="500" fill="hold"/>
                                        <p:tgtEl>
                                          <p:spTgt spid="37"/>
                                        </p:tgtEl>
                                        <p:attrNameLst>
                                          <p:attrName>fill.on</p:attrName>
                                        </p:attrNameLst>
                                      </p:cBhvr>
                                      <p:to>
                                        <p:strVal val="true"/>
                                      </p:to>
                                    </p:set>
                                  </p:childTnLst>
                                </p:cTn>
                              </p:par>
                              <p:par>
                                <p:cTn id="56" presetID="49" presetClass="path" presetSubtype="0" accel="50000" decel="50000" fill="hold" nodeType="withEffect">
                                  <p:stCondLst>
                                    <p:cond delay="0"/>
                                  </p:stCondLst>
                                  <p:childTnLst>
                                    <p:animMotion origin="layout" path="M 0.00743 0.0044 L 0.36875 -0.13935 " pathEditMode="relative" rAng="0" ptsTypes="AA">
                                      <p:cBhvr>
                                        <p:cTn id="57" dur="500" fill="hold"/>
                                        <p:tgtEl>
                                          <p:spTgt spid="19"/>
                                        </p:tgtEl>
                                        <p:attrNameLst>
                                          <p:attrName>ppt_x</p:attrName>
                                          <p:attrName>ppt_y</p:attrName>
                                        </p:attrNameLst>
                                      </p:cBhvr>
                                      <p:rCtr x="18060" y="-7199"/>
                                    </p:animMotion>
                                  </p:childTnLst>
                                  <p:subTnLst>
                                    <p:audio>
                                      <p:cMediaNode>
                                        <p:cTn display="0" masterRel="sameClick">
                                          <p:stCondLst>
                                            <p:cond evt="begin" delay="0">
                                              <p:tn val="56"/>
                                            </p:cond>
                                          </p:stCondLst>
                                          <p:endCondLst>
                                            <p:cond evt="onStopAudio" delay="0">
                                              <p:tgtEl>
                                                <p:sldTgt/>
                                              </p:tgtEl>
                                            </p:cond>
                                          </p:endCondLst>
                                        </p:cTn>
                                        <p:tgtEl>
                                          <p:sndTgt r:embed="rId3" name="Bắn tan Covid.wav"/>
                                        </p:tgtEl>
                                      </p:cMediaNode>
                                    </p:audio>
                                  </p:sub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32" presetClass="emph" presetSubtype="0" fill="hold" nodeType="withEffect">
                                  <p:stCondLst>
                                    <p:cond delay="0"/>
                                  </p:stCondLst>
                                  <p:childTnLst>
                                    <p:animRot by="120000">
                                      <p:cBhvr>
                                        <p:cTn id="63" dur="50" fill="hold">
                                          <p:stCondLst>
                                            <p:cond delay="0"/>
                                          </p:stCondLst>
                                        </p:cTn>
                                        <p:tgtEl>
                                          <p:spTgt spid="11"/>
                                        </p:tgtEl>
                                        <p:attrNameLst>
                                          <p:attrName>r</p:attrName>
                                        </p:attrNameLst>
                                      </p:cBhvr>
                                    </p:animRot>
                                    <p:animRot by="-240000">
                                      <p:cBhvr>
                                        <p:cTn id="64" dur="100" fill="hold">
                                          <p:stCondLst>
                                            <p:cond delay="100"/>
                                          </p:stCondLst>
                                        </p:cTn>
                                        <p:tgtEl>
                                          <p:spTgt spid="11"/>
                                        </p:tgtEl>
                                        <p:attrNameLst>
                                          <p:attrName>r</p:attrName>
                                        </p:attrNameLst>
                                      </p:cBhvr>
                                    </p:animRot>
                                    <p:animRot by="240000">
                                      <p:cBhvr>
                                        <p:cTn id="65" dur="100" fill="hold">
                                          <p:stCondLst>
                                            <p:cond delay="200"/>
                                          </p:stCondLst>
                                        </p:cTn>
                                        <p:tgtEl>
                                          <p:spTgt spid="11"/>
                                        </p:tgtEl>
                                        <p:attrNameLst>
                                          <p:attrName>r</p:attrName>
                                        </p:attrNameLst>
                                      </p:cBhvr>
                                    </p:animRot>
                                    <p:animRot by="-240000">
                                      <p:cBhvr>
                                        <p:cTn id="66" dur="100" fill="hold">
                                          <p:stCondLst>
                                            <p:cond delay="300"/>
                                          </p:stCondLst>
                                        </p:cTn>
                                        <p:tgtEl>
                                          <p:spTgt spid="11"/>
                                        </p:tgtEl>
                                        <p:attrNameLst>
                                          <p:attrName>r</p:attrName>
                                        </p:attrNameLst>
                                      </p:cBhvr>
                                    </p:animRot>
                                    <p:animRot by="120000">
                                      <p:cBhvr>
                                        <p:cTn id="67" dur="100" fill="hold">
                                          <p:stCondLst>
                                            <p:cond delay="400"/>
                                          </p:stCondLst>
                                        </p:cTn>
                                        <p:tgtEl>
                                          <p:spTgt spid="11"/>
                                        </p:tgtEl>
                                        <p:attrNameLst>
                                          <p:attrName>r</p:attrName>
                                        </p:attrNameLst>
                                      </p:cBhvr>
                                    </p:animRot>
                                  </p:childTnLst>
                                </p:cTn>
                              </p:par>
                            </p:childTnLst>
                          </p:cTn>
                        </p:par>
                        <p:par>
                          <p:cTn id="68" fill="hold">
                            <p:stCondLst>
                              <p:cond delay="1000"/>
                            </p:stCondLst>
                            <p:childTnLst>
                              <p:par>
                                <p:cTn id="69" presetID="9" presetClass="exit" presetSubtype="0" fill="hold" nodeType="afterEffect">
                                  <p:stCondLst>
                                    <p:cond delay="0"/>
                                  </p:stCondLst>
                                  <p:childTnLst>
                                    <p:animEffect transition="out" filter="dissolve">
                                      <p:cBhvr>
                                        <p:cTn id="70" dur="250"/>
                                        <p:tgtEl>
                                          <p:spTgt spid="11"/>
                                        </p:tgtEl>
                                      </p:cBhvr>
                                    </p:animEffect>
                                    <p:set>
                                      <p:cBhvr>
                                        <p:cTn id="71" dur="1" fill="hold">
                                          <p:stCondLst>
                                            <p:cond delay="249"/>
                                          </p:stCondLst>
                                        </p:cTn>
                                        <p:tgtEl>
                                          <p:spTgt spid="11"/>
                                        </p:tgtEl>
                                        <p:attrNameLst>
                                          <p:attrName>style.visibility</p:attrName>
                                        </p:attrNameLst>
                                      </p:cBhvr>
                                      <p:to>
                                        <p:strVal val="hidden"/>
                                      </p:to>
                                    </p:set>
                                  </p:childTnLst>
                                </p:cTn>
                              </p:par>
                            </p:childTnLst>
                          </p:cTn>
                        </p:par>
                        <p:par>
                          <p:cTn id="72" fill="hold">
                            <p:stCondLst>
                              <p:cond delay="1250"/>
                            </p:stCondLst>
                            <p:childTnLst>
                              <p:par>
                                <p:cTn id="73" presetID="9" presetClass="exit" presetSubtype="0" fill="hold" nodeType="afterEffect">
                                  <p:stCondLst>
                                    <p:cond delay="0"/>
                                  </p:stCondLst>
                                  <p:childTnLst>
                                    <p:animEffect transition="out" filter="dissolve">
                                      <p:cBhvr>
                                        <p:cTn id="74" dur="250"/>
                                        <p:tgtEl>
                                          <p:spTgt spid="10"/>
                                        </p:tgtEl>
                                      </p:cBhvr>
                                    </p:animEffect>
                                    <p:set>
                                      <p:cBhvr>
                                        <p:cTn id="75" dur="1" fill="hold">
                                          <p:stCondLst>
                                            <p:cond delay="249"/>
                                          </p:stCondLst>
                                        </p:cTn>
                                        <p:tgtEl>
                                          <p:spTgt spid="10"/>
                                        </p:tgtEl>
                                        <p:attrNameLst>
                                          <p:attrName>style.visibility</p:attrName>
                                        </p:attrNameLst>
                                      </p:cBhvr>
                                      <p:to>
                                        <p:strVal val="hidden"/>
                                      </p:to>
                                    </p:set>
                                  </p:childTnLst>
                                  <p:subTnLst>
                                    <p:audio>
                                      <p:cMediaNode vol="100000">
                                        <p:cTn display="0" masterRel="sameClick">
                                          <p:stCondLst>
                                            <p:cond evt="begin" delay="0">
                                              <p:tn val="73"/>
                                            </p:cond>
                                          </p:stCondLst>
                                          <p:endCondLst>
                                            <p:cond evt="onStopAudio" delay="0">
                                              <p:tgtEl>
                                                <p:sldTgt/>
                                              </p:tgtEl>
                                            </p:cond>
                                          </p:endCondLst>
                                        </p:cTn>
                                        <p:tgtEl>
                                          <p:sndTgt r:embed="rId2" name="bomb.wav"/>
                                        </p:tgtEl>
                                      </p:cMediaNode>
                                    </p:audio>
                                  </p:subTnLst>
                                </p:cTn>
                              </p:par>
                              <p:par>
                                <p:cTn id="76" presetID="56" presetClass="path" presetSubtype="0" accel="50000" decel="50000" fill="hold" nodeType="withEffect">
                                  <p:stCondLst>
                                    <p:cond delay="0"/>
                                  </p:stCondLst>
                                  <p:childTnLst>
                                    <p:animMotion origin="layout" path="M -4.79167E-6 -4.81481E-6 L 0.73829 0.04653 " pathEditMode="relative" rAng="0" ptsTypes="AA">
                                      <p:cBhvr>
                                        <p:cTn id="77" dur="500" fill="hold"/>
                                        <p:tgtEl>
                                          <p:spTgt spid="19"/>
                                        </p:tgtEl>
                                        <p:attrNameLst>
                                          <p:attrName>ppt_x</p:attrName>
                                          <p:attrName>ppt_y</p:attrName>
                                        </p:attrNameLst>
                                      </p:cBhvr>
                                      <p:rCtr x="36914" y="2315"/>
                                    </p:animMotion>
                                  </p:childTnLst>
                                  <p:subTnLst>
                                    <p:audio>
                                      <p:cMediaNode>
                                        <p:cTn display="0" masterRel="sameClick">
                                          <p:stCondLst>
                                            <p:cond evt="begin" delay="0">
                                              <p:tn val="76"/>
                                            </p:cond>
                                          </p:stCondLst>
                                          <p:endCondLst>
                                            <p:cond evt="onStopAudio" delay="0">
                                              <p:tgtEl>
                                                <p:sldTgt/>
                                              </p:tgtEl>
                                            </p:cond>
                                          </p:endCondLst>
                                        </p:cTn>
                                        <p:tgtEl>
                                          <p:sndTgt r:embed="rId3" name="Bắn tan Covid.wav"/>
                                        </p:tgtEl>
                                      </p:cMediaNode>
                                    </p:audio>
                                  </p:subTnLst>
                                </p:cTn>
                              </p:par>
                            </p:childTnLst>
                          </p:cTn>
                        </p:par>
                        <p:par>
                          <p:cTn id="78" fill="hold">
                            <p:stCondLst>
                              <p:cond delay="1750"/>
                            </p:stCondLst>
                            <p:childTnLst>
                              <p:par>
                                <p:cTn id="79" presetID="10" presetClass="entr" presetSubtype="0" fill="hold" nodeType="after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32" presetClass="emph" presetSubtype="0" fill="hold" nodeType="withEffect">
                                  <p:stCondLst>
                                    <p:cond delay="0"/>
                                  </p:stCondLst>
                                  <p:childTnLst>
                                    <p:animRot by="120000">
                                      <p:cBhvr>
                                        <p:cTn id="83" dur="50" fill="hold">
                                          <p:stCondLst>
                                            <p:cond delay="0"/>
                                          </p:stCondLst>
                                        </p:cTn>
                                        <p:tgtEl>
                                          <p:spTgt spid="13"/>
                                        </p:tgtEl>
                                        <p:attrNameLst>
                                          <p:attrName>r</p:attrName>
                                        </p:attrNameLst>
                                      </p:cBhvr>
                                    </p:animRot>
                                    <p:animRot by="-240000">
                                      <p:cBhvr>
                                        <p:cTn id="84" dur="100" fill="hold">
                                          <p:stCondLst>
                                            <p:cond delay="100"/>
                                          </p:stCondLst>
                                        </p:cTn>
                                        <p:tgtEl>
                                          <p:spTgt spid="13"/>
                                        </p:tgtEl>
                                        <p:attrNameLst>
                                          <p:attrName>r</p:attrName>
                                        </p:attrNameLst>
                                      </p:cBhvr>
                                    </p:animRot>
                                    <p:animRot by="240000">
                                      <p:cBhvr>
                                        <p:cTn id="85" dur="100" fill="hold">
                                          <p:stCondLst>
                                            <p:cond delay="200"/>
                                          </p:stCondLst>
                                        </p:cTn>
                                        <p:tgtEl>
                                          <p:spTgt spid="13"/>
                                        </p:tgtEl>
                                        <p:attrNameLst>
                                          <p:attrName>r</p:attrName>
                                        </p:attrNameLst>
                                      </p:cBhvr>
                                    </p:animRot>
                                    <p:animRot by="-240000">
                                      <p:cBhvr>
                                        <p:cTn id="86" dur="100" fill="hold">
                                          <p:stCondLst>
                                            <p:cond delay="300"/>
                                          </p:stCondLst>
                                        </p:cTn>
                                        <p:tgtEl>
                                          <p:spTgt spid="13"/>
                                        </p:tgtEl>
                                        <p:attrNameLst>
                                          <p:attrName>r</p:attrName>
                                        </p:attrNameLst>
                                      </p:cBhvr>
                                    </p:animRot>
                                    <p:animRot by="120000">
                                      <p:cBhvr>
                                        <p:cTn id="87" dur="100" fill="hold">
                                          <p:stCondLst>
                                            <p:cond delay="400"/>
                                          </p:stCondLst>
                                        </p:cTn>
                                        <p:tgtEl>
                                          <p:spTgt spid="13"/>
                                        </p:tgtEl>
                                        <p:attrNameLst>
                                          <p:attrName>r</p:attrName>
                                        </p:attrNameLst>
                                      </p:cBhvr>
                                    </p:animRot>
                                  </p:childTnLst>
                                </p:cTn>
                              </p:par>
                            </p:childTnLst>
                          </p:cTn>
                        </p:par>
                        <p:par>
                          <p:cTn id="88" fill="hold">
                            <p:stCondLst>
                              <p:cond delay="2250"/>
                            </p:stCondLst>
                            <p:childTnLst>
                              <p:par>
                                <p:cTn id="89" presetID="9" presetClass="exit" presetSubtype="0" fill="hold" nodeType="afterEffect">
                                  <p:stCondLst>
                                    <p:cond delay="0"/>
                                  </p:stCondLst>
                                  <p:childTnLst>
                                    <p:animEffect transition="out" filter="dissolve">
                                      <p:cBhvr>
                                        <p:cTn id="90" dur="250"/>
                                        <p:tgtEl>
                                          <p:spTgt spid="13"/>
                                        </p:tgtEl>
                                      </p:cBhvr>
                                    </p:animEffect>
                                    <p:set>
                                      <p:cBhvr>
                                        <p:cTn id="91" dur="1" fill="hold">
                                          <p:stCondLst>
                                            <p:cond delay="249"/>
                                          </p:stCondLst>
                                        </p:cTn>
                                        <p:tgtEl>
                                          <p:spTgt spid="13"/>
                                        </p:tgtEl>
                                        <p:attrNameLst>
                                          <p:attrName>style.visibility</p:attrName>
                                        </p:attrNameLst>
                                      </p:cBhvr>
                                      <p:to>
                                        <p:strVal val="hidden"/>
                                      </p:to>
                                    </p:set>
                                  </p:childTnLst>
                                </p:cTn>
                              </p:par>
                            </p:childTnLst>
                          </p:cTn>
                        </p:par>
                        <p:par>
                          <p:cTn id="92" fill="hold">
                            <p:stCondLst>
                              <p:cond delay="2500"/>
                            </p:stCondLst>
                            <p:childTnLst>
                              <p:par>
                                <p:cTn id="93" presetID="9" presetClass="exit" presetSubtype="0" fill="hold" nodeType="afterEffect">
                                  <p:stCondLst>
                                    <p:cond delay="0"/>
                                  </p:stCondLst>
                                  <p:childTnLst>
                                    <p:animEffect transition="out" filter="dissolve">
                                      <p:cBhvr>
                                        <p:cTn id="94" dur="250"/>
                                        <p:tgtEl>
                                          <p:spTgt spid="12"/>
                                        </p:tgtEl>
                                      </p:cBhvr>
                                    </p:animEffect>
                                    <p:set>
                                      <p:cBhvr>
                                        <p:cTn id="95" dur="1" fill="hold">
                                          <p:stCondLst>
                                            <p:cond delay="249"/>
                                          </p:stCondLst>
                                        </p:cTn>
                                        <p:tgtEl>
                                          <p:spTgt spid="12"/>
                                        </p:tgtEl>
                                        <p:attrNameLst>
                                          <p:attrName>style.visibility</p:attrName>
                                        </p:attrNameLst>
                                      </p:cBhvr>
                                      <p:to>
                                        <p:strVal val="hidden"/>
                                      </p:to>
                                    </p:set>
                                  </p:childTnLst>
                                  <p:subTnLst>
                                    <p:audio>
                                      <p:cMediaNode vol="100000">
                                        <p:cTn display="0" masterRel="sameClick">
                                          <p:stCondLst>
                                            <p:cond evt="begin" delay="0">
                                              <p:tn val="93"/>
                                            </p:cond>
                                          </p:stCondLst>
                                          <p:endCondLst>
                                            <p:cond evt="onStopAudio" delay="0">
                                              <p:tgtEl>
                                                <p:sldTgt/>
                                              </p:tgtEl>
                                            </p:cond>
                                          </p:endCondLst>
                                        </p:cTn>
                                        <p:tgtEl>
                                          <p:sndTgt r:embed="rId2" name="bomb.wav"/>
                                        </p:tgtEl>
                                      </p:cMediaNode>
                                    </p:audio>
                                  </p:subTnLst>
                                </p:cTn>
                              </p:par>
                              <p:par>
                                <p:cTn id="96" presetID="32" presetClass="emph" presetSubtype="0" repeatCount="indefinite" nodeType="withEffect">
                                  <p:stCondLst>
                                    <p:cond delay="0"/>
                                  </p:stCondLst>
                                  <p:endCondLst>
                                    <p:cond evt="onNext" delay="0">
                                      <p:tgtEl>
                                        <p:sldTgt/>
                                      </p:tgtEl>
                                    </p:cond>
                                  </p:endCondLst>
                                  <p:childTnLst>
                                    <p:animRot by="120000">
                                      <p:cBhvr>
                                        <p:cTn id="97" dur="100" fill="hold">
                                          <p:stCondLst>
                                            <p:cond delay="0"/>
                                          </p:stCondLst>
                                        </p:cTn>
                                        <p:tgtEl>
                                          <p:spTgt spid="15"/>
                                        </p:tgtEl>
                                        <p:attrNameLst>
                                          <p:attrName>r</p:attrName>
                                        </p:attrNameLst>
                                      </p:cBhvr>
                                    </p:animRot>
                                    <p:animRot by="-240000">
                                      <p:cBhvr>
                                        <p:cTn id="98" dur="200" fill="hold">
                                          <p:stCondLst>
                                            <p:cond delay="200"/>
                                          </p:stCondLst>
                                        </p:cTn>
                                        <p:tgtEl>
                                          <p:spTgt spid="15"/>
                                        </p:tgtEl>
                                        <p:attrNameLst>
                                          <p:attrName>r</p:attrName>
                                        </p:attrNameLst>
                                      </p:cBhvr>
                                    </p:animRot>
                                    <p:animRot by="240000">
                                      <p:cBhvr>
                                        <p:cTn id="99" dur="200" fill="hold">
                                          <p:stCondLst>
                                            <p:cond delay="400"/>
                                          </p:stCondLst>
                                        </p:cTn>
                                        <p:tgtEl>
                                          <p:spTgt spid="15"/>
                                        </p:tgtEl>
                                        <p:attrNameLst>
                                          <p:attrName>r</p:attrName>
                                        </p:attrNameLst>
                                      </p:cBhvr>
                                    </p:animRot>
                                    <p:animRot by="-240000">
                                      <p:cBhvr>
                                        <p:cTn id="100" dur="200" fill="hold">
                                          <p:stCondLst>
                                            <p:cond delay="600"/>
                                          </p:stCondLst>
                                        </p:cTn>
                                        <p:tgtEl>
                                          <p:spTgt spid="15"/>
                                        </p:tgtEl>
                                        <p:attrNameLst>
                                          <p:attrName>r</p:attrName>
                                        </p:attrNameLst>
                                      </p:cBhvr>
                                    </p:animRot>
                                    <p:animRot by="120000">
                                      <p:cBhvr>
                                        <p:cTn id="101" dur="200" fill="hold">
                                          <p:stCondLst>
                                            <p:cond delay="800"/>
                                          </p:stCondLst>
                                        </p:cTn>
                                        <p:tgtEl>
                                          <p:spTgt spid="15"/>
                                        </p:tgtEl>
                                        <p:attrNameLst>
                                          <p:attrName>r</p:attrName>
                                        </p:attrNameLst>
                                      </p:cBhvr>
                                    </p:animRot>
                                  </p:childTnLst>
                                </p:cTn>
                              </p:par>
                              <p:par>
                                <p:cTn id="102" presetID="32" presetClass="emph" presetSubtype="0" repeatCount="indefinite" nodeType="withEffect">
                                  <p:stCondLst>
                                    <p:cond delay="0"/>
                                  </p:stCondLst>
                                  <p:endCondLst>
                                    <p:cond evt="onNext" delay="0">
                                      <p:tgtEl>
                                        <p:sldTgt/>
                                      </p:tgtEl>
                                    </p:cond>
                                  </p:endCondLst>
                                  <p:childTnLst>
                                    <p:animRot by="120000">
                                      <p:cBhvr>
                                        <p:cTn id="103" dur="100" fill="hold">
                                          <p:stCondLst>
                                            <p:cond delay="0"/>
                                          </p:stCondLst>
                                        </p:cTn>
                                        <p:tgtEl>
                                          <p:spTgt spid="17"/>
                                        </p:tgtEl>
                                        <p:attrNameLst>
                                          <p:attrName>r</p:attrName>
                                        </p:attrNameLst>
                                      </p:cBhvr>
                                    </p:animRot>
                                    <p:animRot by="-240000">
                                      <p:cBhvr>
                                        <p:cTn id="104" dur="200" fill="hold">
                                          <p:stCondLst>
                                            <p:cond delay="200"/>
                                          </p:stCondLst>
                                        </p:cTn>
                                        <p:tgtEl>
                                          <p:spTgt spid="17"/>
                                        </p:tgtEl>
                                        <p:attrNameLst>
                                          <p:attrName>r</p:attrName>
                                        </p:attrNameLst>
                                      </p:cBhvr>
                                    </p:animRot>
                                    <p:animRot by="240000">
                                      <p:cBhvr>
                                        <p:cTn id="105" dur="200" fill="hold">
                                          <p:stCondLst>
                                            <p:cond delay="400"/>
                                          </p:stCondLst>
                                        </p:cTn>
                                        <p:tgtEl>
                                          <p:spTgt spid="17"/>
                                        </p:tgtEl>
                                        <p:attrNameLst>
                                          <p:attrName>r</p:attrName>
                                        </p:attrNameLst>
                                      </p:cBhvr>
                                    </p:animRot>
                                    <p:animRot by="-240000">
                                      <p:cBhvr>
                                        <p:cTn id="106" dur="200" fill="hold">
                                          <p:stCondLst>
                                            <p:cond delay="600"/>
                                          </p:stCondLst>
                                        </p:cTn>
                                        <p:tgtEl>
                                          <p:spTgt spid="17"/>
                                        </p:tgtEl>
                                        <p:attrNameLst>
                                          <p:attrName>r</p:attrName>
                                        </p:attrNameLst>
                                      </p:cBhvr>
                                    </p:animRot>
                                    <p:animRot by="120000">
                                      <p:cBhvr>
                                        <p:cTn id="107" dur="200" fill="hold">
                                          <p:stCondLst>
                                            <p:cond delay="800"/>
                                          </p:stCondLst>
                                        </p:cTn>
                                        <p:tgtEl>
                                          <p:spTgt spid="17"/>
                                        </p:tgtEl>
                                        <p:attrNameLst>
                                          <p:attrName>r</p:attrName>
                                        </p:attrNameLst>
                                      </p:cBhvr>
                                    </p:animRot>
                                  </p:childTnLst>
                                </p:cTn>
                              </p:par>
                              <p:par>
                                <p:cTn id="108" presetID="56" presetClass="path" presetSubtype="0" accel="50000" decel="50000" fill="hold" nodeType="withEffect">
                                  <p:stCondLst>
                                    <p:cond delay="0"/>
                                  </p:stCondLst>
                                  <p:childTnLst>
                                    <p:animMotion origin="layout" path="M -4.79167E-6 -4.81481E-6 L 0.06915 -0.13194 " pathEditMode="relative" rAng="0" ptsTypes="AA">
                                      <p:cBhvr>
                                        <p:cTn id="109" dur="500" fill="hold"/>
                                        <p:tgtEl>
                                          <p:spTgt spid="19"/>
                                        </p:tgtEl>
                                        <p:attrNameLst>
                                          <p:attrName>ppt_x</p:attrName>
                                          <p:attrName>ppt_y</p:attrName>
                                        </p:attrNameLst>
                                      </p:cBhvr>
                                      <p:rCtr x="3451" y="-6597"/>
                                    </p:animMotion>
                                  </p:childTnLst>
                                  <p:subTnLst>
                                    <p:audio>
                                      <p:cMediaNode>
                                        <p:cTn display="0" masterRel="sameClick">
                                          <p:stCondLst>
                                            <p:cond evt="begin" delay="0">
                                              <p:tn val="108"/>
                                            </p:cond>
                                          </p:stCondLst>
                                          <p:endCondLst>
                                            <p:cond evt="onStopAudio" delay="0">
                                              <p:tgtEl>
                                                <p:sldTgt/>
                                              </p:tgtEl>
                                            </p:cond>
                                          </p:endCondLst>
                                        </p:cTn>
                                        <p:tgtEl>
                                          <p:sndTgt r:embed="rId3" name="Bắn tan Covid.wav"/>
                                        </p:tgtEl>
                                      </p:cMediaNode>
                                    </p:audio>
                                  </p:subTnLst>
                                </p:cTn>
                              </p:par>
                              <p:par>
                                <p:cTn id="110" presetID="10" presetClass="entr" presetSubtype="0" fill="hold" nodeType="with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fade">
                                      <p:cBhvr>
                                        <p:cTn id="112" dur="500"/>
                                        <p:tgtEl>
                                          <p:spTgt spid="9"/>
                                        </p:tgtEl>
                                      </p:cBhvr>
                                    </p:animEffect>
                                  </p:childTnLst>
                                </p:cTn>
                              </p:par>
                              <p:par>
                                <p:cTn id="113" presetID="32" presetClass="emph" presetSubtype="0" fill="hold" nodeType="withEffect">
                                  <p:stCondLst>
                                    <p:cond delay="0"/>
                                  </p:stCondLst>
                                  <p:childTnLst>
                                    <p:animRot by="120000">
                                      <p:cBhvr>
                                        <p:cTn id="114" dur="50" fill="hold">
                                          <p:stCondLst>
                                            <p:cond delay="0"/>
                                          </p:stCondLst>
                                        </p:cTn>
                                        <p:tgtEl>
                                          <p:spTgt spid="9"/>
                                        </p:tgtEl>
                                        <p:attrNameLst>
                                          <p:attrName>r</p:attrName>
                                        </p:attrNameLst>
                                      </p:cBhvr>
                                    </p:animRot>
                                    <p:animRot by="-240000">
                                      <p:cBhvr>
                                        <p:cTn id="115" dur="100" fill="hold">
                                          <p:stCondLst>
                                            <p:cond delay="100"/>
                                          </p:stCondLst>
                                        </p:cTn>
                                        <p:tgtEl>
                                          <p:spTgt spid="9"/>
                                        </p:tgtEl>
                                        <p:attrNameLst>
                                          <p:attrName>r</p:attrName>
                                        </p:attrNameLst>
                                      </p:cBhvr>
                                    </p:animRot>
                                    <p:animRot by="240000">
                                      <p:cBhvr>
                                        <p:cTn id="116" dur="100" fill="hold">
                                          <p:stCondLst>
                                            <p:cond delay="200"/>
                                          </p:stCondLst>
                                        </p:cTn>
                                        <p:tgtEl>
                                          <p:spTgt spid="9"/>
                                        </p:tgtEl>
                                        <p:attrNameLst>
                                          <p:attrName>r</p:attrName>
                                        </p:attrNameLst>
                                      </p:cBhvr>
                                    </p:animRot>
                                    <p:animRot by="-240000">
                                      <p:cBhvr>
                                        <p:cTn id="117" dur="100" fill="hold">
                                          <p:stCondLst>
                                            <p:cond delay="300"/>
                                          </p:stCondLst>
                                        </p:cTn>
                                        <p:tgtEl>
                                          <p:spTgt spid="9"/>
                                        </p:tgtEl>
                                        <p:attrNameLst>
                                          <p:attrName>r</p:attrName>
                                        </p:attrNameLst>
                                      </p:cBhvr>
                                    </p:animRot>
                                    <p:animRot by="120000">
                                      <p:cBhvr>
                                        <p:cTn id="118" dur="100" fill="hold">
                                          <p:stCondLst>
                                            <p:cond delay="400"/>
                                          </p:stCondLst>
                                        </p:cTn>
                                        <p:tgtEl>
                                          <p:spTgt spid="9"/>
                                        </p:tgtEl>
                                        <p:attrNameLst>
                                          <p:attrName>r</p:attrName>
                                        </p:attrNameLst>
                                      </p:cBhvr>
                                    </p:animRot>
                                  </p:childTnLst>
                                </p:cTn>
                              </p:par>
                            </p:childTnLst>
                          </p:cTn>
                        </p:par>
                        <p:par>
                          <p:cTn id="119" fill="hold">
                            <p:stCondLst>
                              <p:cond delay="3500"/>
                            </p:stCondLst>
                            <p:childTnLst>
                              <p:par>
                                <p:cTn id="120" presetID="9" presetClass="exit" presetSubtype="0" fill="hold" nodeType="afterEffect">
                                  <p:stCondLst>
                                    <p:cond delay="0"/>
                                  </p:stCondLst>
                                  <p:childTnLst>
                                    <p:animEffect transition="out" filter="dissolve">
                                      <p:cBhvr>
                                        <p:cTn id="121" dur="250"/>
                                        <p:tgtEl>
                                          <p:spTgt spid="9"/>
                                        </p:tgtEl>
                                      </p:cBhvr>
                                    </p:animEffect>
                                    <p:set>
                                      <p:cBhvr>
                                        <p:cTn id="122" dur="1" fill="hold">
                                          <p:stCondLst>
                                            <p:cond delay="249"/>
                                          </p:stCondLst>
                                        </p:cTn>
                                        <p:tgtEl>
                                          <p:spTgt spid="9"/>
                                        </p:tgtEl>
                                        <p:attrNameLst>
                                          <p:attrName>style.visibility</p:attrName>
                                        </p:attrNameLst>
                                      </p:cBhvr>
                                      <p:to>
                                        <p:strVal val="hidden"/>
                                      </p:to>
                                    </p:set>
                                  </p:childTnLst>
                                </p:cTn>
                              </p:par>
                            </p:childTnLst>
                          </p:cTn>
                        </p:par>
                        <p:par>
                          <p:cTn id="123" fill="hold">
                            <p:stCondLst>
                              <p:cond delay="3750"/>
                            </p:stCondLst>
                            <p:childTnLst>
                              <p:par>
                                <p:cTn id="124" presetID="9" presetClass="exit" presetSubtype="0" fill="hold" nodeType="afterEffect">
                                  <p:stCondLst>
                                    <p:cond delay="0"/>
                                  </p:stCondLst>
                                  <p:childTnLst>
                                    <p:animEffect transition="out" filter="dissolve">
                                      <p:cBhvr>
                                        <p:cTn id="125" dur="250"/>
                                        <p:tgtEl>
                                          <p:spTgt spid="7"/>
                                        </p:tgtEl>
                                      </p:cBhvr>
                                    </p:animEffect>
                                    <p:set>
                                      <p:cBhvr>
                                        <p:cTn id="126" dur="1" fill="hold">
                                          <p:stCondLst>
                                            <p:cond delay="249"/>
                                          </p:stCondLst>
                                        </p:cTn>
                                        <p:tgtEl>
                                          <p:spTgt spid="7"/>
                                        </p:tgtEl>
                                        <p:attrNameLst>
                                          <p:attrName>style.visibility</p:attrName>
                                        </p:attrNameLst>
                                      </p:cBhvr>
                                      <p:to>
                                        <p:strVal val="hidden"/>
                                      </p:to>
                                    </p:set>
                                  </p:childTnLst>
                                  <p:subTnLst>
                                    <p:audio>
                                      <p:cMediaNode vol="100000">
                                        <p:cTn display="0" masterRel="sameClick">
                                          <p:stCondLst>
                                            <p:cond evt="begin" delay="0">
                                              <p:tn val="124"/>
                                            </p:cond>
                                          </p:stCondLst>
                                          <p:endCondLst>
                                            <p:cond evt="onStopAudio" delay="0">
                                              <p:tgtEl>
                                                <p:sldTgt/>
                                              </p:tgtEl>
                                            </p:cond>
                                          </p:endCondLst>
                                        </p:cTn>
                                        <p:tgtEl>
                                          <p:sndTgt r:embed="rId2" name="bomb.wav"/>
                                        </p:tgtEl>
                                      </p:cMediaNode>
                                    </p:audio>
                                  </p:subTnLst>
                                </p:cTn>
                              </p:par>
                            </p:childTnLst>
                          </p:cTn>
                        </p:par>
                        <p:par>
                          <p:cTn id="127" fill="hold">
                            <p:stCondLst>
                              <p:cond delay="4000"/>
                            </p:stCondLst>
                            <p:childTnLst>
                              <p:par>
                                <p:cTn id="128" presetID="10"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50"/>
                                        <p:tgtEl>
                                          <p:spTgt spid="51"/>
                                        </p:tgtEl>
                                      </p:cBhvr>
                                    </p:animEffect>
                                  </p:childTnLst>
                                  <p:subTnLst>
                                    <p:audio>
                                      <p:cMediaNode>
                                        <p:cTn display="0" masterRel="sameClick">
                                          <p:stCondLst>
                                            <p:cond evt="begin" delay="0">
                                              <p:tn val="128"/>
                                            </p:cond>
                                          </p:stCondLst>
                                          <p:endCondLst>
                                            <p:cond evt="onStopAudio" delay="0">
                                              <p:tgtEl>
                                                <p:sldTgt/>
                                              </p:tgtEl>
                                            </p:cond>
                                          </p:endCondLst>
                                        </p:cTn>
                                        <p:tgtEl>
                                          <p:sndTgt r:embed="rId4" name="Tiếng điểm.wav"/>
                                        </p:tgtEl>
                                      </p:cMediaNode>
                                    </p:audio>
                                  </p:subTnLst>
                                </p:cTn>
                              </p:par>
                            </p:childTnLst>
                          </p:cTn>
                        </p:par>
                      </p:childTnLst>
                    </p:cTn>
                  </p:par>
                </p:childTnLst>
              </p:cTn>
              <p:nextCondLst>
                <p:cond evt="onClick" delay="0">
                  <p:tgtEl>
                    <p:spTgt spid="37"/>
                  </p:tgtEl>
                </p:cond>
              </p:nextCondLst>
            </p:seq>
            <p:seq concurrent="1" nextAc="seek">
              <p:cTn id="131" restart="whenNotActive" fill="hold" evtFilter="cancelBubble" nodeType="interactiveSeq">
                <p:stCondLst>
                  <p:cond evt="onClick" delay="0">
                    <p:tgtEl>
                      <p:spTgt spid="36"/>
                    </p:tgtEl>
                  </p:cond>
                </p:stCondLst>
                <p:endSync evt="end" delay="0">
                  <p:rtn val="all"/>
                </p:endSync>
                <p:childTnLst>
                  <p:par>
                    <p:cTn id="132" fill="hold">
                      <p:stCondLst>
                        <p:cond delay="0"/>
                      </p:stCondLst>
                      <p:childTnLst>
                        <p:par>
                          <p:cTn id="133" fill="hold">
                            <p:stCondLst>
                              <p:cond delay="0"/>
                            </p:stCondLst>
                            <p:childTnLst>
                              <p:par>
                                <p:cTn id="134" presetID="1" presetClass="emph" presetSubtype="2" fill="hold" nodeType="clickEffect">
                                  <p:stCondLst>
                                    <p:cond delay="0"/>
                                  </p:stCondLst>
                                  <p:childTnLst>
                                    <p:animClr clrSpc="rgb" dir="cw">
                                      <p:cBhvr>
                                        <p:cTn id="135" dur="500" fill="hold"/>
                                        <p:tgtEl>
                                          <p:spTgt spid="36"/>
                                        </p:tgtEl>
                                        <p:attrNameLst>
                                          <p:attrName>fillcolor</p:attrName>
                                        </p:attrNameLst>
                                      </p:cBhvr>
                                      <p:to>
                                        <a:srgbClr val="FF0000"/>
                                      </p:to>
                                    </p:animClr>
                                    <p:set>
                                      <p:cBhvr>
                                        <p:cTn id="136" dur="500" fill="hold"/>
                                        <p:tgtEl>
                                          <p:spTgt spid="36"/>
                                        </p:tgtEl>
                                        <p:attrNameLst>
                                          <p:attrName>fill.type</p:attrName>
                                        </p:attrNameLst>
                                      </p:cBhvr>
                                      <p:to>
                                        <p:strVal val="solid"/>
                                      </p:to>
                                    </p:set>
                                    <p:set>
                                      <p:cBhvr>
                                        <p:cTn id="137" dur="500" fill="hold"/>
                                        <p:tgtEl>
                                          <p:spTgt spid="36"/>
                                        </p:tgtEl>
                                        <p:attrNameLst>
                                          <p:attrName>fill.on</p:attrName>
                                        </p:attrNameLst>
                                      </p:cBhvr>
                                      <p:to>
                                        <p:strVal val="true"/>
                                      </p:to>
                                    </p:set>
                                  </p:childTnLst>
                                </p:cTn>
                              </p:par>
                            </p:childTnLst>
                          </p:cTn>
                        </p:par>
                      </p:childTnLst>
                    </p:cTn>
                  </p:par>
                </p:childTnLst>
              </p:cTn>
              <p:nextCondLst>
                <p:cond evt="onClick" delay="0">
                  <p:tgtEl>
                    <p:spTgt spid="36"/>
                  </p:tgtEl>
                </p:cond>
              </p:nextCondLst>
            </p:seq>
          </p:childTnLst>
        </p:cTn>
      </p:par>
    </p:tnLst>
    <p:bldLst>
      <p:bldP spid="34" grpId="0" animBg="1"/>
      <p:bldP spid="33" grpId="0" animBg="1"/>
      <p:bldP spid="35" grpId="0" animBg="1"/>
      <p:bldP spid="36" grpId="0" animBg="1"/>
      <p:bldP spid="37" grpId="0" animBg="1"/>
      <p:bldP spid="5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0F6648-1968-40F7-86D2-D5EF6F85F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Picture 6">
            <a:extLst>
              <a:ext uri="{FF2B5EF4-FFF2-40B4-BE49-F238E27FC236}">
                <a16:creationId xmlns:a16="http://schemas.microsoft.com/office/drawing/2014/main" id="{8C0A8C3E-ACC8-41B6-AFB6-4020B6A751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521346" y="4120021"/>
            <a:ext cx="1299126" cy="1044017"/>
          </a:xfrm>
          <a:prstGeom prst="rect">
            <a:avLst/>
          </a:prstGeom>
        </p:spPr>
      </p:pic>
      <p:pic>
        <p:nvPicPr>
          <p:cNvPr id="9" name="Picture 8">
            <a:extLst>
              <a:ext uri="{FF2B5EF4-FFF2-40B4-BE49-F238E27FC236}">
                <a16:creationId xmlns:a16="http://schemas.microsoft.com/office/drawing/2014/main" id="{FB468B02-62AC-4301-B22F-2FC0289561E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015" t="11360" r="19959" b="9562"/>
          <a:stretch/>
        </p:blipFill>
        <p:spPr>
          <a:xfrm>
            <a:off x="7424295" y="4018817"/>
            <a:ext cx="1109691" cy="1044017"/>
          </a:xfrm>
          <a:prstGeom prst="rect">
            <a:avLst/>
          </a:prstGeom>
        </p:spPr>
      </p:pic>
      <p:pic>
        <p:nvPicPr>
          <p:cNvPr id="10" name="Picture 9">
            <a:extLst>
              <a:ext uri="{FF2B5EF4-FFF2-40B4-BE49-F238E27FC236}">
                <a16:creationId xmlns:a16="http://schemas.microsoft.com/office/drawing/2014/main" id="{159A3421-F326-40E8-B830-2C83919787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472961" y="776171"/>
            <a:ext cx="1299126" cy="1044017"/>
          </a:xfrm>
          <a:prstGeom prst="rect">
            <a:avLst/>
          </a:prstGeom>
        </p:spPr>
      </p:pic>
      <p:pic>
        <p:nvPicPr>
          <p:cNvPr id="11" name="Picture 10">
            <a:extLst>
              <a:ext uri="{FF2B5EF4-FFF2-40B4-BE49-F238E27FC236}">
                <a16:creationId xmlns:a16="http://schemas.microsoft.com/office/drawing/2014/main" id="{0EEAD98F-6393-4406-A197-66A3C1234A8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015" t="11360" r="19959" b="9562"/>
          <a:stretch/>
        </p:blipFill>
        <p:spPr>
          <a:xfrm>
            <a:off x="1408680" y="429349"/>
            <a:ext cx="1109691" cy="1044017"/>
          </a:xfrm>
          <a:prstGeom prst="rect">
            <a:avLst/>
          </a:prstGeom>
        </p:spPr>
      </p:pic>
      <p:pic>
        <p:nvPicPr>
          <p:cNvPr id="12" name="Picture 11">
            <a:extLst>
              <a:ext uri="{FF2B5EF4-FFF2-40B4-BE49-F238E27FC236}">
                <a16:creationId xmlns:a16="http://schemas.microsoft.com/office/drawing/2014/main" id="{B6234B03-771E-4EEE-93DE-DB13E10A87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335605" y="429349"/>
            <a:ext cx="1299126" cy="1044017"/>
          </a:xfrm>
          <a:prstGeom prst="rect">
            <a:avLst/>
          </a:prstGeom>
        </p:spPr>
      </p:pic>
      <p:pic>
        <p:nvPicPr>
          <p:cNvPr id="13" name="Picture 12">
            <a:extLst>
              <a:ext uri="{FF2B5EF4-FFF2-40B4-BE49-F238E27FC236}">
                <a16:creationId xmlns:a16="http://schemas.microsoft.com/office/drawing/2014/main" id="{2F41598F-DDEC-439A-921D-B401FE94247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015" t="11360" r="19959" b="9562"/>
          <a:stretch/>
        </p:blipFill>
        <p:spPr>
          <a:xfrm>
            <a:off x="7292296" y="114868"/>
            <a:ext cx="1109691" cy="1044017"/>
          </a:xfrm>
          <a:prstGeom prst="rect">
            <a:avLst/>
          </a:prstGeom>
        </p:spPr>
      </p:pic>
      <p:pic>
        <p:nvPicPr>
          <p:cNvPr id="15" name="Picture 14">
            <a:hlinkClick r:id="rId8" action="ppaction://hlinksldjump"/>
            <a:extLst>
              <a:ext uri="{FF2B5EF4-FFF2-40B4-BE49-F238E27FC236}">
                <a16:creationId xmlns:a16="http://schemas.microsoft.com/office/drawing/2014/main" id="{8DC6F7E1-4CC8-45CB-A04D-603ECDA8D143}"/>
              </a:ext>
            </a:extLst>
          </p:cNvPr>
          <p:cNvPicPr>
            <a:picLocks noChangeAspect="1"/>
          </p:cNvPicPr>
          <p:nvPr/>
        </p:nvPicPr>
        <p:blipFill rotWithShape="1">
          <a:blip r:embed="rId9">
            <a:extLst>
              <a:ext uri="{28A0092B-C50C-407E-A947-70E740481C1C}">
                <a14:useLocalDpi xmlns:a14="http://schemas.microsoft.com/office/drawing/2010/main" val="0"/>
              </a:ext>
            </a:extLst>
          </a:blip>
          <a:srcRect l="6798" t="23886" r="80958" b="56887"/>
          <a:stretch/>
        </p:blipFill>
        <p:spPr>
          <a:xfrm>
            <a:off x="1" y="1911246"/>
            <a:ext cx="742013" cy="682436"/>
          </a:xfrm>
          <a:prstGeom prst="rect">
            <a:avLst/>
          </a:prstGeom>
        </p:spPr>
      </p:pic>
      <p:pic>
        <p:nvPicPr>
          <p:cNvPr id="17" name="Picture 16">
            <a:hlinkClick r:id="rId10" action="ppaction://hlinksldjump"/>
            <a:extLst>
              <a:ext uri="{FF2B5EF4-FFF2-40B4-BE49-F238E27FC236}">
                <a16:creationId xmlns:a16="http://schemas.microsoft.com/office/drawing/2014/main" id="{F23210F5-6B16-4F89-85B1-958181A53FF0}"/>
              </a:ext>
            </a:extLst>
          </p:cNvPr>
          <p:cNvPicPr>
            <a:picLocks noChangeAspect="1"/>
          </p:cNvPicPr>
          <p:nvPr/>
        </p:nvPicPr>
        <p:blipFill rotWithShape="1">
          <a:blip r:embed="rId9">
            <a:extLst>
              <a:ext uri="{28A0092B-C50C-407E-A947-70E740481C1C}">
                <a14:useLocalDpi xmlns:a14="http://schemas.microsoft.com/office/drawing/2010/main" val="0"/>
              </a:ext>
            </a:extLst>
          </a:blip>
          <a:srcRect l="84900" t="24520" r="2856" b="56253"/>
          <a:stretch/>
        </p:blipFill>
        <p:spPr>
          <a:xfrm>
            <a:off x="8401987" y="1911246"/>
            <a:ext cx="742013" cy="682436"/>
          </a:xfrm>
          <a:prstGeom prst="rect">
            <a:avLst/>
          </a:prstGeom>
        </p:spPr>
      </p:pic>
      <p:pic>
        <p:nvPicPr>
          <p:cNvPr id="19" name="Picture 18">
            <a:extLst>
              <a:ext uri="{FF2B5EF4-FFF2-40B4-BE49-F238E27FC236}">
                <a16:creationId xmlns:a16="http://schemas.microsoft.com/office/drawing/2014/main" id="{62EEA9B9-18D0-433F-B8AA-8BE9225D407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53073" t="47270"/>
          <a:stretch/>
        </p:blipFill>
        <p:spPr>
          <a:xfrm flipH="1">
            <a:off x="-99456" y="3184998"/>
            <a:ext cx="1512737" cy="1819399"/>
          </a:xfrm>
          <a:prstGeom prst="rect">
            <a:avLst/>
          </a:prstGeom>
        </p:spPr>
      </p:pic>
      <p:pic>
        <p:nvPicPr>
          <p:cNvPr id="25" name="Content Placeholder 24">
            <a:extLst>
              <a:ext uri="{FF2B5EF4-FFF2-40B4-BE49-F238E27FC236}">
                <a16:creationId xmlns:a16="http://schemas.microsoft.com/office/drawing/2014/main" id="{6BA106A1-9EAB-4E1C-9ED9-6199230C0100}"/>
              </a:ext>
            </a:extLst>
          </p:cNvPr>
          <p:cNvPicPr>
            <a:picLocks noGrp="1" noChangeAspect="1"/>
          </p:cNvPicPr>
          <p:nvPr>
            <p:ph idx="1"/>
          </p:nvPr>
        </p:nvPicPr>
        <p:blipFill rotWithShape="1">
          <a:blip r:embed="rId12" cstate="print">
            <a:extLst>
              <a:ext uri="{28A0092B-C50C-407E-A947-70E740481C1C}">
                <a14:useLocalDpi xmlns:a14="http://schemas.microsoft.com/office/drawing/2010/main" val="0"/>
              </a:ext>
            </a:extLst>
          </a:blip>
          <a:srcRect l="-3990" t="-1403" r="84381" b="87279"/>
          <a:stretch/>
        </p:blipFill>
        <p:spPr>
          <a:xfrm>
            <a:off x="3760707" y="4623453"/>
            <a:ext cx="1622588" cy="575698"/>
          </a:xfrm>
        </p:spPr>
      </p:pic>
      <p:sp>
        <p:nvSpPr>
          <p:cNvPr id="34" name="Đáp án 1-LV1">
            <a:extLst>
              <a:ext uri="{FF2B5EF4-FFF2-40B4-BE49-F238E27FC236}">
                <a16:creationId xmlns:a16="http://schemas.microsoft.com/office/drawing/2014/main" id="{5239D320-9B7E-431F-9A33-190B6FEBED3B}"/>
              </a:ext>
            </a:extLst>
          </p:cNvPr>
          <p:cNvSpPr/>
          <p:nvPr/>
        </p:nvSpPr>
        <p:spPr>
          <a:xfrm>
            <a:off x="2843807" y="1210284"/>
            <a:ext cx="4392416" cy="784048"/>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latin typeface="Calibri" panose="020F0502020204030204" pitchFamily="34" charset="0"/>
                <a:cs typeface="Calibri" panose="020F0502020204030204" pitchFamily="34" charset="0"/>
              </a:rPr>
              <a:t>A. </a:t>
            </a:r>
            <a:r>
              <a:rPr lang="en-US" sz="2400" b="1" dirty="0">
                <a:latin typeface="Calibri" panose="020F0502020204030204" pitchFamily="34" charset="0"/>
                <a:cs typeface="Calibri" panose="020F0502020204030204" pitchFamily="34" charset="0"/>
              </a:rPr>
              <a:t>Đấu tranh chính trị, đấu tranh ngoại </a:t>
            </a:r>
            <a:r>
              <a:rPr lang="en-US" sz="2400" b="1" dirty="0" smtClean="0">
                <a:latin typeface="Calibri" panose="020F0502020204030204" pitchFamily="34" charset="0"/>
                <a:cs typeface="Calibri" panose="020F0502020204030204" pitchFamily="34" charset="0"/>
              </a:rPr>
              <a:t>giao</a:t>
            </a:r>
            <a:endParaRPr lang="en-US" sz="24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F6B2023A-41E6-496F-A5A1-DAC3B4804349}"/>
              </a:ext>
            </a:extLst>
          </p:cNvPr>
          <p:cNvSpPr txBox="1"/>
          <p:nvPr/>
        </p:nvSpPr>
        <p:spPr>
          <a:xfrm>
            <a:off x="2411760" y="166392"/>
            <a:ext cx="4880535" cy="954107"/>
          </a:xfrm>
          <a:prstGeom prst="rect">
            <a:avLst/>
          </a:prstGeom>
          <a:solidFill>
            <a:srgbClr val="FFFF00"/>
          </a:solidFill>
          <a:ln w="38100">
            <a:solidFill>
              <a:schemeClr val="tx1"/>
            </a:solidFill>
            <a:prstDash val="dash"/>
          </a:ln>
        </p:spPr>
        <p:txBody>
          <a:bodyPr wrap="square" rtlCol="0">
            <a:spAutoFit/>
          </a:bodyPr>
          <a:lstStyle/>
          <a:p>
            <a:pPr algn="ctr"/>
            <a:r>
              <a:rPr lang="en-US" sz="2800" b="1" u="sng" dirty="0">
                <a:latin typeface="Calibri" panose="020F0502020204030204" pitchFamily="34" charset="0"/>
                <a:cs typeface="Calibri" panose="020F0502020204030204" pitchFamily="34" charset="0"/>
              </a:rPr>
              <a:t>Câu </a:t>
            </a:r>
            <a:r>
              <a:rPr lang="en-US" sz="2800" b="1" u="sng" dirty="0" smtClean="0">
                <a:latin typeface="Calibri" panose="020F0502020204030204" pitchFamily="34" charset="0"/>
                <a:cs typeface="Calibri" panose="020F0502020204030204" pitchFamily="34" charset="0"/>
              </a:rPr>
              <a:t>2:</a:t>
            </a:r>
            <a:r>
              <a:rPr lang="en-US" sz="2800" b="1" dirty="0" smtClean="0">
                <a:latin typeface="Calibri" panose="020F0502020204030204" pitchFamily="34" charset="0"/>
                <a:cs typeface="Calibri" panose="020F0502020204030204" pitchFamily="34" charset="0"/>
              </a:rPr>
              <a:t> </a:t>
            </a:r>
            <a:r>
              <a:rPr lang="en-US" sz="2800" b="1" i="1" dirty="0" smtClean="0">
                <a:latin typeface="Calibri" panose="020F0502020204030204" pitchFamily="34" charset="0"/>
                <a:cs typeface="Calibri" panose="020F0502020204030204" pitchFamily="34" charset="0"/>
              </a:rPr>
              <a:t>Hình </a:t>
            </a:r>
            <a:r>
              <a:rPr lang="en-US" sz="2800" b="1" i="1" dirty="0">
                <a:latin typeface="Calibri" panose="020F0502020204030204" pitchFamily="34" charset="0"/>
                <a:cs typeface="Calibri" panose="020F0502020204030204" pitchFamily="34" charset="0"/>
              </a:rPr>
              <a:t>thức của bạo lực </a:t>
            </a:r>
            <a:endParaRPr lang="en-US" sz="2800" b="1" i="1" dirty="0" smtClean="0">
              <a:latin typeface="Calibri" panose="020F0502020204030204" pitchFamily="34" charset="0"/>
              <a:cs typeface="Calibri" panose="020F0502020204030204" pitchFamily="34" charset="0"/>
            </a:endParaRPr>
          </a:p>
          <a:p>
            <a:pPr algn="ctr"/>
            <a:r>
              <a:rPr lang="en-US" sz="2800" b="1" i="1" dirty="0" smtClean="0">
                <a:latin typeface="Calibri" panose="020F0502020204030204" pitchFamily="34" charset="0"/>
                <a:cs typeface="Calibri" panose="020F0502020204030204" pitchFamily="34" charset="0"/>
              </a:rPr>
              <a:t>cách </a:t>
            </a:r>
            <a:r>
              <a:rPr lang="en-US" sz="2800" b="1" i="1" dirty="0">
                <a:latin typeface="Calibri" panose="020F0502020204030204" pitchFamily="34" charset="0"/>
                <a:cs typeface="Calibri" panose="020F0502020204030204" pitchFamily="34" charset="0"/>
              </a:rPr>
              <a:t>mạng:</a:t>
            </a:r>
            <a:endParaRPr lang="en-US" sz="2800" b="1" dirty="0">
              <a:latin typeface="Calibri" panose="020F0502020204030204" pitchFamily="34" charset="0"/>
              <a:cs typeface="Calibri" panose="020F0502020204030204" pitchFamily="34" charset="0"/>
            </a:endParaRPr>
          </a:p>
        </p:txBody>
      </p:sp>
      <p:sp>
        <p:nvSpPr>
          <p:cNvPr id="35" name="Đáp án 3-LV1">
            <a:extLst>
              <a:ext uri="{FF2B5EF4-FFF2-40B4-BE49-F238E27FC236}">
                <a16:creationId xmlns:a16="http://schemas.microsoft.com/office/drawing/2014/main" id="{81EC8A33-F2A1-4771-B0FC-8306D78EA487}"/>
              </a:ext>
            </a:extLst>
          </p:cNvPr>
          <p:cNvSpPr/>
          <p:nvPr/>
        </p:nvSpPr>
        <p:spPr>
          <a:xfrm>
            <a:off x="2843807" y="3075112"/>
            <a:ext cx="4392416" cy="792782"/>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latin typeface="Calibri" panose="020F0502020204030204" pitchFamily="34" charset="0"/>
                <a:cs typeface="Calibri" panose="020F0502020204030204" pitchFamily="34" charset="0"/>
              </a:rPr>
              <a:t>C. </a:t>
            </a:r>
            <a:r>
              <a:rPr lang="en-US" sz="2400" b="1" dirty="0">
                <a:latin typeface="Calibri" panose="020F0502020204030204" pitchFamily="34" charset="0"/>
                <a:cs typeface="Calibri" panose="020F0502020204030204" pitchFamily="34" charset="0"/>
              </a:rPr>
              <a:t>Đấu tranh vũ trang, đấu tranh ngoại </a:t>
            </a:r>
            <a:r>
              <a:rPr lang="en-US" sz="2400" b="1" dirty="0" smtClean="0">
                <a:latin typeface="Calibri" panose="020F0502020204030204" pitchFamily="34" charset="0"/>
                <a:cs typeface="Calibri" panose="020F0502020204030204" pitchFamily="34" charset="0"/>
              </a:rPr>
              <a:t>giao</a:t>
            </a:r>
            <a:endParaRPr lang="en-US" sz="2400" b="1" dirty="0">
              <a:latin typeface="Calibri" panose="020F0502020204030204" pitchFamily="34" charset="0"/>
              <a:cs typeface="Calibri" panose="020F0502020204030204" pitchFamily="34" charset="0"/>
            </a:endParaRPr>
          </a:p>
        </p:txBody>
      </p:sp>
      <p:sp>
        <p:nvSpPr>
          <p:cNvPr id="36" name="Đáp án 2-LV1">
            <a:extLst>
              <a:ext uri="{FF2B5EF4-FFF2-40B4-BE49-F238E27FC236}">
                <a16:creationId xmlns:a16="http://schemas.microsoft.com/office/drawing/2014/main" id="{F680300E-5002-42B6-BD58-38DD187D1D9B}"/>
              </a:ext>
            </a:extLst>
          </p:cNvPr>
          <p:cNvSpPr/>
          <p:nvPr/>
        </p:nvSpPr>
        <p:spPr>
          <a:xfrm>
            <a:off x="2843807" y="3956724"/>
            <a:ext cx="4392489" cy="775266"/>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latin typeface="Calibri" panose="020F0502020204030204" pitchFamily="34" charset="0"/>
                <a:cs typeface="Calibri" panose="020F0502020204030204" pitchFamily="34" charset="0"/>
              </a:rPr>
              <a:t>D. </a:t>
            </a:r>
            <a:r>
              <a:rPr lang="en-US" sz="2400" b="1" dirty="0">
                <a:latin typeface="Calibri" panose="020F0502020204030204" pitchFamily="34" charset="0"/>
                <a:cs typeface="Calibri" panose="020F0502020204030204" pitchFamily="34" charset="0"/>
              </a:rPr>
              <a:t>Đấu tranh kinh tế, đấu tranh ngoại </a:t>
            </a:r>
            <a:r>
              <a:rPr lang="en-US" sz="2400" b="1" dirty="0" smtClean="0">
                <a:latin typeface="Calibri" panose="020F0502020204030204" pitchFamily="34" charset="0"/>
                <a:cs typeface="Calibri" panose="020F0502020204030204" pitchFamily="34" charset="0"/>
              </a:rPr>
              <a:t>giao</a:t>
            </a:r>
            <a:endParaRPr lang="en-US" sz="2400" b="1" dirty="0">
              <a:latin typeface="Calibri" panose="020F0502020204030204" pitchFamily="34" charset="0"/>
              <a:cs typeface="Calibri" panose="020F0502020204030204" pitchFamily="34" charset="0"/>
            </a:endParaRPr>
          </a:p>
        </p:txBody>
      </p:sp>
      <p:sp>
        <p:nvSpPr>
          <p:cNvPr id="37" name="Đáp án 4-LV1">
            <a:extLst>
              <a:ext uri="{FF2B5EF4-FFF2-40B4-BE49-F238E27FC236}">
                <a16:creationId xmlns:a16="http://schemas.microsoft.com/office/drawing/2014/main" id="{9A6F4D4E-5A24-4779-A207-95E73743C5A6}"/>
              </a:ext>
            </a:extLst>
          </p:cNvPr>
          <p:cNvSpPr/>
          <p:nvPr/>
        </p:nvSpPr>
        <p:spPr>
          <a:xfrm>
            <a:off x="2843808" y="2136775"/>
            <a:ext cx="4392415" cy="795015"/>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latin typeface="Calibri" panose="020F0502020204030204" pitchFamily="34" charset="0"/>
                <a:cs typeface="Calibri" panose="020F0502020204030204" pitchFamily="34" charset="0"/>
              </a:rPr>
              <a:t>B. </a:t>
            </a:r>
            <a:r>
              <a:rPr lang="en-US" sz="2400" b="1" dirty="0">
                <a:latin typeface="Calibri" panose="020F0502020204030204" pitchFamily="34" charset="0"/>
                <a:cs typeface="Calibri" panose="020F0502020204030204" pitchFamily="34" charset="0"/>
              </a:rPr>
              <a:t>Đấu tranh vũ trang, đấu tranh chính </a:t>
            </a:r>
            <a:r>
              <a:rPr lang="en-US" sz="2400" b="1" dirty="0" smtClean="0">
                <a:latin typeface="Calibri" panose="020F0502020204030204" pitchFamily="34" charset="0"/>
                <a:cs typeface="Calibri" panose="020F0502020204030204" pitchFamily="34" charset="0"/>
              </a:rPr>
              <a:t>trị</a:t>
            </a:r>
            <a:endParaRPr lang="en-US" sz="2400" b="1" dirty="0">
              <a:latin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9067C5FB-C138-468F-AA21-7F3753D0E61E}"/>
              </a:ext>
            </a:extLst>
          </p:cNvPr>
          <p:cNvSpPr txBox="1"/>
          <p:nvPr/>
        </p:nvSpPr>
        <p:spPr>
          <a:xfrm>
            <a:off x="4548283" y="4700806"/>
            <a:ext cx="717154"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1000</a:t>
            </a:r>
          </a:p>
        </p:txBody>
      </p:sp>
    </p:spTree>
    <p:extLst>
      <p:ext uri="{BB962C8B-B14F-4D97-AF65-F5344CB8AC3E}">
        <p14:creationId xmlns:p14="http://schemas.microsoft.com/office/powerpoint/2010/main" val="43410068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5"/>
                                            </p:cond>
                                          </p:stCondLst>
                                          <p:endCondLst>
                                            <p:cond evt="onStopAudio" delay="0">
                                              <p:tgtEl>
                                                <p:sldTgt/>
                                              </p:tgtEl>
                                            </p:cond>
                                          </p:endCondLst>
                                        </p:cTn>
                                        <p:tgtEl>
                                          <p:sndTgt r:embed="rId2" name="bomb.wav"/>
                                        </p:tgtEl>
                                      </p:cMediaNode>
                                    </p:audio>
                                  </p:sub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anim calcmode="lin" valueType="num">
                                      <p:cBhvr>
                                        <p:cTn id="13" dur="250" fill="hold"/>
                                        <p:tgtEl>
                                          <p:spTgt spid="10"/>
                                        </p:tgtEl>
                                        <p:attrNameLst>
                                          <p:attrName>ppt_x</p:attrName>
                                        </p:attrNameLst>
                                      </p:cBhvr>
                                      <p:tavLst>
                                        <p:tav tm="0">
                                          <p:val>
                                            <p:strVal val="#ppt_x"/>
                                          </p:val>
                                        </p:tav>
                                        <p:tav tm="100000">
                                          <p:val>
                                            <p:strVal val="#ppt_x"/>
                                          </p:val>
                                        </p:tav>
                                      </p:tavLst>
                                    </p:anim>
                                    <p:anim calcmode="lin" valueType="num">
                                      <p:cBhvr>
                                        <p:cTn id="14" dur="250" fill="hold"/>
                                        <p:tgtEl>
                                          <p:spTgt spid="10"/>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10"/>
                                            </p:cond>
                                          </p:stCondLst>
                                          <p:endCondLst>
                                            <p:cond evt="onStopAudio" delay="0">
                                              <p:tgtEl>
                                                <p:sldTgt/>
                                              </p:tgtEl>
                                            </p:cond>
                                          </p:endCondLst>
                                        </p:cTn>
                                        <p:tgtEl>
                                          <p:sndTgt r:embed="rId2" name="bomb.wav"/>
                                        </p:tgtEl>
                                      </p:cMediaNode>
                                    </p:audio>
                                  </p:sub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anim calcmode="lin" valueType="num">
                                      <p:cBhvr>
                                        <p:cTn id="18" dur="250" fill="hold"/>
                                        <p:tgtEl>
                                          <p:spTgt spid="12"/>
                                        </p:tgtEl>
                                        <p:attrNameLst>
                                          <p:attrName>ppt_x</p:attrName>
                                        </p:attrNameLst>
                                      </p:cBhvr>
                                      <p:tavLst>
                                        <p:tav tm="0">
                                          <p:val>
                                            <p:strVal val="#ppt_x"/>
                                          </p:val>
                                        </p:tav>
                                        <p:tav tm="100000">
                                          <p:val>
                                            <p:strVal val="#ppt_x"/>
                                          </p:val>
                                        </p:tav>
                                      </p:tavLst>
                                    </p:anim>
                                    <p:anim calcmode="lin" valueType="num">
                                      <p:cBhvr>
                                        <p:cTn id="19" dur="250" fill="hold"/>
                                        <p:tgtEl>
                                          <p:spTgt spid="12"/>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15"/>
                                            </p:cond>
                                          </p:stCondLst>
                                          <p:endCondLst>
                                            <p:cond evt="onStopAudio" delay="0">
                                              <p:tgtEl>
                                                <p:sldTgt/>
                                              </p:tgtEl>
                                            </p:cond>
                                          </p:endCondLst>
                                        </p:cTn>
                                        <p:tgtEl>
                                          <p:sndTgt r:embed="rId2" name="bomb.wav"/>
                                        </p:tgtEl>
                                      </p:cMediaNode>
                                    </p:audio>
                                  </p:subTnLst>
                                </p:cTn>
                              </p:par>
                              <p:par>
                                <p:cTn id="20" presetID="10" presetClass="entr" presetSubtype="0" fill="hold" grpId="0" nodeType="withEffect">
                                  <p:stCondLst>
                                    <p:cond delay="15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34"/>
                    </p:tgtEl>
                  </p:cond>
                </p:stCondLst>
                <p:endSync evt="end" delay="0">
                  <p:rtn val="all"/>
                </p:endSync>
                <p:childTnLst>
                  <p:par>
                    <p:cTn id="36" fill="hold">
                      <p:stCondLst>
                        <p:cond delay="0"/>
                      </p:stCondLst>
                      <p:childTnLst>
                        <p:par>
                          <p:cTn id="37" fill="hold">
                            <p:stCondLst>
                              <p:cond delay="0"/>
                            </p:stCondLst>
                            <p:childTnLst>
                              <p:par>
                                <p:cTn id="38" presetID="1" presetClass="emph" presetSubtype="2" fill="hold" nodeType="clickEffect">
                                  <p:stCondLst>
                                    <p:cond delay="0"/>
                                  </p:stCondLst>
                                  <p:childTnLst>
                                    <p:animClr clrSpc="rgb" dir="cw">
                                      <p:cBhvr>
                                        <p:cTn id="39" dur="500" fill="hold"/>
                                        <p:tgtEl>
                                          <p:spTgt spid="34"/>
                                        </p:tgtEl>
                                        <p:attrNameLst>
                                          <p:attrName>fillcolor</p:attrName>
                                        </p:attrNameLst>
                                      </p:cBhvr>
                                      <p:to>
                                        <a:srgbClr val="FF0000"/>
                                      </p:to>
                                    </p:animClr>
                                    <p:set>
                                      <p:cBhvr>
                                        <p:cTn id="40" dur="500" fill="hold"/>
                                        <p:tgtEl>
                                          <p:spTgt spid="34"/>
                                        </p:tgtEl>
                                        <p:attrNameLst>
                                          <p:attrName>fill.type</p:attrName>
                                        </p:attrNameLst>
                                      </p:cBhvr>
                                      <p:to>
                                        <p:strVal val="solid"/>
                                      </p:to>
                                    </p:set>
                                    <p:set>
                                      <p:cBhvr>
                                        <p:cTn id="41" dur="500" fill="hold"/>
                                        <p:tgtEl>
                                          <p:spTgt spid="34"/>
                                        </p:tgtEl>
                                        <p:attrNameLst>
                                          <p:attrName>fill.on</p:attrName>
                                        </p:attrNameLst>
                                      </p:cBhvr>
                                      <p:to>
                                        <p:strVal val="true"/>
                                      </p:to>
                                    </p:set>
                                  </p:childTnLst>
                                </p:cTn>
                              </p:par>
                            </p:childTnLst>
                          </p:cTn>
                        </p:par>
                      </p:childTnLst>
                    </p:cTn>
                  </p:par>
                </p:childTnLst>
              </p:cTn>
              <p:nextCondLst>
                <p:cond evt="onClick" delay="0">
                  <p:tgtEl>
                    <p:spTgt spid="34"/>
                  </p:tgtEl>
                </p:cond>
              </p:nextCondLst>
            </p:seq>
            <p:seq concurrent="1" nextAc="seek">
              <p:cTn id="42" restart="whenNotActive" fill="hold" evtFilter="cancelBubble" nodeType="interactiveSeq">
                <p:stCondLst>
                  <p:cond evt="onClick" delay="0">
                    <p:tgtEl>
                      <p:spTgt spid="35"/>
                    </p:tgtEl>
                  </p:cond>
                </p:stCondLst>
                <p:endSync evt="end" delay="0">
                  <p:rtn val="all"/>
                </p:endSync>
                <p:childTnLst>
                  <p:par>
                    <p:cTn id="43" fill="hold">
                      <p:stCondLst>
                        <p:cond delay="0"/>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35"/>
                                        </p:tgtEl>
                                        <p:attrNameLst>
                                          <p:attrName>fillcolor</p:attrName>
                                        </p:attrNameLst>
                                      </p:cBhvr>
                                      <p:to>
                                        <a:srgbClr val="FF0000"/>
                                      </p:to>
                                    </p:animClr>
                                    <p:set>
                                      <p:cBhvr>
                                        <p:cTn id="47" dur="500" fill="hold"/>
                                        <p:tgtEl>
                                          <p:spTgt spid="35"/>
                                        </p:tgtEl>
                                        <p:attrNameLst>
                                          <p:attrName>fill.type</p:attrName>
                                        </p:attrNameLst>
                                      </p:cBhvr>
                                      <p:to>
                                        <p:strVal val="solid"/>
                                      </p:to>
                                    </p:set>
                                    <p:set>
                                      <p:cBhvr>
                                        <p:cTn id="48" dur="500" fill="hold"/>
                                        <p:tgtEl>
                                          <p:spTgt spid="35"/>
                                        </p:tgtEl>
                                        <p:attrNameLst>
                                          <p:attrName>fill.on</p:attrName>
                                        </p:attrNameLst>
                                      </p:cBhvr>
                                      <p:to>
                                        <p:strVal val="true"/>
                                      </p:to>
                                    </p:set>
                                  </p:childTnLst>
                                </p:cTn>
                              </p:par>
                            </p:childTnLst>
                          </p:cTn>
                        </p:par>
                      </p:childTnLst>
                    </p:cTn>
                  </p:par>
                </p:childTnLst>
              </p:cTn>
              <p:nextCondLst>
                <p:cond evt="onClick" delay="0">
                  <p:tgtEl>
                    <p:spTgt spid="35"/>
                  </p:tgtEl>
                </p:cond>
              </p:nextCondLst>
            </p:seq>
            <p:seq concurrent="1" nextAc="seek">
              <p:cTn id="49" restart="whenNotActive" fill="hold" evtFilter="cancelBubble" nodeType="interactiveSeq">
                <p:stCondLst>
                  <p:cond evt="onClick" delay="0">
                    <p:tgtEl>
                      <p:spTgt spid="37"/>
                    </p:tgtEl>
                  </p:cond>
                </p:stCondLst>
                <p:endSync evt="end" delay="0">
                  <p:rtn val="all"/>
                </p:endSync>
                <p:childTnLst>
                  <p:par>
                    <p:cTn id="50" fill="hold">
                      <p:stCondLst>
                        <p:cond delay="0"/>
                      </p:stCondLst>
                      <p:childTnLst>
                        <p:par>
                          <p:cTn id="51" fill="hold">
                            <p:stCondLst>
                              <p:cond delay="0"/>
                            </p:stCondLst>
                            <p:childTnLst>
                              <p:par>
                                <p:cTn id="52" presetID="1" presetClass="emph" presetSubtype="2" fill="hold" nodeType="clickEffect">
                                  <p:stCondLst>
                                    <p:cond delay="0"/>
                                  </p:stCondLst>
                                  <p:childTnLst>
                                    <p:animClr clrSpc="rgb" dir="cw">
                                      <p:cBhvr>
                                        <p:cTn id="53" dur="500" fill="hold"/>
                                        <p:tgtEl>
                                          <p:spTgt spid="37"/>
                                        </p:tgtEl>
                                        <p:attrNameLst>
                                          <p:attrName>fillcolor</p:attrName>
                                        </p:attrNameLst>
                                      </p:cBhvr>
                                      <p:to>
                                        <a:srgbClr val="00B0F0"/>
                                      </p:to>
                                    </p:animClr>
                                    <p:set>
                                      <p:cBhvr>
                                        <p:cTn id="54" dur="500" fill="hold"/>
                                        <p:tgtEl>
                                          <p:spTgt spid="37"/>
                                        </p:tgtEl>
                                        <p:attrNameLst>
                                          <p:attrName>fill.type</p:attrName>
                                        </p:attrNameLst>
                                      </p:cBhvr>
                                      <p:to>
                                        <p:strVal val="solid"/>
                                      </p:to>
                                    </p:set>
                                    <p:set>
                                      <p:cBhvr>
                                        <p:cTn id="55" dur="500" fill="hold"/>
                                        <p:tgtEl>
                                          <p:spTgt spid="37"/>
                                        </p:tgtEl>
                                        <p:attrNameLst>
                                          <p:attrName>fill.on</p:attrName>
                                        </p:attrNameLst>
                                      </p:cBhvr>
                                      <p:to>
                                        <p:strVal val="true"/>
                                      </p:to>
                                    </p:set>
                                  </p:childTnLst>
                                </p:cTn>
                              </p:par>
                              <p:par>
                                <p:cTn id="56" presetID="49" presetClass="path" presetSubtype="0" accel="50000" decel="50000" fill="hold" nodeType="withEffect">
                                  <p:stCondLst>
                                    <p:cond delay="0"/>
                                  </p:stCondLst>
                                  <p:childTnLst>
                                    <p:animMotion origin="layout" path="M 0.00743 0.0044 L 0.075 -0.50972 " pathEditMode="relative" rAng="0" ptsTypes="AA">
                                      <p:cBhvr>
                                        <p:cTn id="57" dur="500" fill="hold"/>
                                        <p:tgtEl>
                                          <p:spTgt spid="19"/>
                                        </p:tgtEl>
                                        <p:attrNameLst>
                                          <p:attrName>ppt_x</p:attrName>
                                          <p:attrName>ppt_y</p:attrName>
                                        </p:attrNameLst>
                                      </p:cBhvr>
                                      <p:rCtr x="3372" y="-25718"/>
                                    </p:animMotion>
                                  </p:childTnLst>
                                  <p:subTnLst>
                                    <p:audio>
                                      <p:cMediaNode>
                                        <p:cTn display="0" masterRel="sameClick">
                                          <p:stCondLst>
                                            <p:cond evt="begin" delay="0">
                                              <p:tn val="56"/>
                                            </p:cond>
                                          </p:stCondLst>
                                          <p:endCondLst>
                                            <p:cond evt="onStopAudio" delay="0">
                                              <p:tgtEl>
                                                <p:sldTgt/>
                                              </p:tgtEl>
                                            </p:cond>
                                          </p:endCondLst>
                                        </p:cTn>
                                        <p:tgtEl>
                                          <p:sndTgt r:embed="rId3" name="Bắn tan Covid.wav"/>
                                        </p:tgtEl>
                                      </p:cMediaNode>
                                    </p:audio>
                                  </p:sub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32" presetClass="emph" presetSubtype="0" fill="hold" nodeType="withEffect">
                                  <p:stCondLst>
                                    <p:cond delay="0"/>
                                  </p:stCondLst>
                                  <p:childTnLst>
                                    <p:animRot by="120000">
                                      <p:cBhvr>
                                        <p:cTn id="63" dur="50" fill="hold">
                                          <p:stCondLst>
                                            <p:cond delay="0"/>
                                          </p:stCondLst>
                                        </p:cTn>
                                        <p:tgtEl>
                                          <p:spTgt spid="11"/>
                                        </p:tgtEl>
                                        <p:attrNameLst>
                                          <p:attrName>r</p:attrName>
                                        </p:attrNameLst>
                                      </p:cBhvr>
                                    </p:animRot>
                                    <p:animRot by="-240000">
                                      <p:cBhvr>
                                        <p:cTn id="64" dur="100" fill="hold">
                                          <p:stCondLst>
                                            <p:cond delay="100"/>
                                          </p:stCondLst>
                                        </p:cTn>
                                        <p:tgtEl>
                                          <p:spTgt spid="11"/>
                                        </p:tgtEl>
                                        <p:attrNameLst>
                                          <p:attrName>r</p:attrName>
                                        </p:attrNameLst>
                                      </p:cBhvr>
                                    </p:animRot>
                                    <p:animRot by="240000">
                                      <p:cBhvr>
                                        <p:cTn id="65" dur="100" fill="hold">
                                          <p:stCondLst>
                                            <p:cond delay="200"/>
                                          </p:stCondLst>
                                        </p:cTn>
                                        <p:tgtEl>
                                          <p:spTgt spid="11"/>
                                        </p:tgtEl>
                                        <p:attrNameLst>
                                          <p:attrName>r</p:attrName>
                                        </p:attrNameLst>
                                      </p:cBhvr>
                                    </p:animRot>
                                    <p:animRot by="-240000">
                                      <p:cBhvr>
                                        <p:cTn id="66" dur="100" fill="hold">
                                          <p:stCondLst>
                                            <p:cond delay="300"/>
                                          </p:stCondLst>
                                        </p:cTn>
                                        <p:tgtEl>
                                          <p:spTgt spid="11"/>
                                        </p:tgtEl>
                                        <p:attrNameLst>
                                          <p:attrName>r</p:attrName>
                                        </p:attrNameLst>
                                      </p:cBhvr>
                                    </p:animRot>
                                    <p:animRot by="120000">
                                      <p:cBhvr>
                                        <p:cTn id="67" dur="100" fill="hold">
                                          <p:stCondLst>
                                            <p:cond delay="400"/>
                                          </p:stCondLst>
                                        </p:cTn>
                                        <p:tgtEl>
                                          <p:spTgt spid="11"/>
                                        </p:tgtEl>
                                        <p:attrNameLst>
                                          <p:attrName>r</p:attrName>
                                        </p:attrNameLst>
                                      </p:cBhvr>
                                    </p:animRot>
                                  </p:childTnLst>
                                </p:cTn>
                              </p:par>
                            </p:childTnLst>
                          </p:cTn>
                        </p:par>
                        <p:par>
                          <p:cTn id="68" fill="hold">
                            <p:stCondLst>
                              <p:cond delay="1000"/>
                            </p:stCondLst>
                            <p:childTnLst>
                              <p:par>
                                <p:cTn id="69" presetID="9" presetClass="exit" presetSubtype="0" fill="hold" nodeType="afterEffect">
                                  <p:stCondLst>
                                    <p:cond delay="0"/>
                                  </p:stCondLst>
                                  <p:childTnLst>
                                    <p:animEffect transition="out" filter="dissolve">
                                      <p:cBhvr>
                                        <p:cTn id="70" dur="250"/>
                                        <p:tgtEl>
                                          <p:spTgt spid="11"/>
                                        </p:tgtEl>
                                      </p:cBhvr>
                                    </p:animEffect>
                                    <p:set>
                                      <p:cBhvr>
                                        <p:cTn id="71" dur="1" fill="hold">
                                          <p:stCondLst>
                                            <p:cond delay="249"/>
                                          </p:stCondLst>
                                        </p:cTn>
                                        <p:tgtEl>
                                          <p:spTgt spid="11"/>
                                        </p:tgtEl>
                                        <p:attrNameLst>
                                          <p:attrName>style.visibility</p:attrName>
                                        </p:attrNameLst>
                                      </p:cBhvr>
                                      <p:to>
                                        <p:strVal val="hidden"/>
                                      </p:to>
                                    </p:set>
                                  </p:childTnLst>
                                </p:cTn>
                              </p:par>
                            </p:childTnLst>
                          </p:cTn>
                        </p:par>
                        <p:par>
                          <p:cTn id="72" fill="hold">
                            <p:stCondLst>
                              <p:cond delay="1250"/>
                            </p:stCondLst>
                            <p:childTnLst>
                              <p:par>
                                <p:cTn id="73" presetID="9" presetClass="exit" presetSubtype="0" fill="hold" nodeType="afterEffect">
                                  <p:stCondLst>
                                    <p:cond delay="0"/>
                                  </p:stCondLst>
                                  <p:childTnLst>
                                    <p:animEffect transition="out" filter="dissolve">
                                      <p:cBhvr>
                                        <p:cTn id="74" dur="250"/>
                                        <p:tgtEl>
                                          <p:spTgt spid="10"/>
                                        </p:tgtEl>
                                      </p:cBhvr>
                                    </p:animEffect>
                                    <p:set>
                                      <p:cBhvr>
                                        <p:cTn id="75" dur="1" fill="hold">
                                          <p:stCondLst>
                                            <p:cond delay="249"/>
                                          </p:stCondLst>
                                        </p:cTn>
                                        <p:tgtEl>
                                          <p:spTgt spid="10"/>
                                        </p:tgtEl>
                                        <p:attrNameLst>
                                          <p:attrName>style.visibility</p:attrName>
                                        </p:attrNameLst>
                                      </p:cBhvr>
                                      <p:to>
                                        <p:strVal val="hidden"/>
                                      </p:to>
                                    </p:set>
                                  </p:childTnLst>
                                  <p:subTnLst>
                                    <p:audio>
                                      <p:cMediaNode vol="100000">
                                        <p:cTn display="0" masterRel="sameClick">
                                          <p:stCondLst>
                                            <p:cond evt="begin" delay="0">
                                              <p:tn val="73"/>
                                            </p:cond>
                                          </p:stCondLst>
                                          <p:endCondLst>
                                            <p:cond evt="onStopAudio" delay="0">
                                              <p:tgtEl>
                                                <p:sldTgt/>
                                              </p:tgtEl>
                                            </p:cond>
                                          </p:endCondLst>
                                        </p:cTn>
                                        <p:tgtEl>
                                          <p:sndTgt r:embed="rId2" name="bomb.wav"/>
                                        </p:tgtEl>
                                      </p:cMediaNode>
                                    </p:audio>
                                  </p:subTnLst>
                                </p:cTn>
                              </p:par>
                              <p:par>
                                <p:cTn id="76" presetID="56" presetClass="path" presetSubtype="0" accel="50000" decel="50000" fill="hold" nodeType="withEffect">
                                  <p:stCondLst>
                                    <p:cond delay="0"/>
                                  </p:stCondLst>
                                  <p:childTnLst>
                                    <p:animMotion origin="layout" path="M -4.79167E-6 -4.81481E-6 L 0.70248 -0.58495 " pathEditMode="relative" rAng="0" ptsTypes="AA">
                                      <p:cBhvr>
                                        <p:cTn id="77" dur="500" fill="hold"/>
                                        <p:tgtEl>
                                          <p:spTgt spid="19"/>
                                        </p:tgtEl>
                                        <p:attrNameLst>
                                          <p:attrName>ppt_x</p:attrName>
                                          <p:attrName>ppt_y</p:attrName>
                                        </p:attrNameLst>
                                      </p:cBhvr>
                                      <p:rCtr x="35117" y="-29259"/>
                                    </p:animMotion>
                                  </p:childTnLst>
                                  <p:subTnLst>
                                    <p:audio>
                                      <p:cMediaNode>
                                        <p:cTn display="0" masterRel="sameClick">
                                          <p:stCondLst>
                                            <p:cond evt="begin" delay="0">
                                              <p:tn val="76"/>
                                            </p:cond>
                                          </p:stCondLst>
                                          <p:endCondLst>
                                            <p:cond evt="onStopAudio" delay="0">
                                              <p:tgtEl>
                                                <p:sldTgt/>
                                              </p:tgtEl>
                                            </p:cond>
                                          </p:endCondLst>
                                        </p:cTn>
                                        <p:tgtEl>
                                          <p:sndTgt r:embed="rId3" name="Bắn tan Covid.wav"/>
                                        </p:tgtEl>
                                      </p:cMediaNode>
                                    </p:audio>
                                  </p:subTnLst>
                                </p:cTn>
                              </p:par>
                            </p:childTnLst>
                          </p:cTn>
                        </p:par>
                        <p:par>
                          <p:cTn id="78" fill="hold">
                            <p:stCondLst>
                              <p:cond delay="1750"/>
                            </p:stCondLst>
                            <p:childTnLst>
                              <p:par>
                                <p:cTn id="79" presetID="10" presetClass="entr" presetSubtype="0" fill="hold" nodeType="after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32" presetClass="emph" presetSubtype="0" fill="hold" nodeType="withEffect">
                                  <p:stCondLst>
                                    <p:cond delay="0"/>
                                  </p:stCondLst>
                                  <p:childTnLst>
                                    <p:animRot by="120000">
                                      <p:cBhvr>
                                        <p:cTn id="83" dur="50" fill="hold">
                                          <p:stCondLst>
                                            <p:cond delay="0"/>
                                          </p:stCondLst>
                                        </p:cTn>
                                        <p:tgtEl>
                                          <p:spTgt spid="13"/>
                                        </p:tgtEl>
                                        <p:attrNameLst>
                                          <p:attrName>r</p:attrName>
                                        </p:attrNameLst>
                                      </p:cBhvr>
                                    </p:animRot>
                                    <p:animRot by="-240000">
                                      <p:cBhvr>
                                        <p:cTn id="84" dur="100" fill="hold">
                                          <p:stCondLst>
                                            <p:cond delay="100"/>
                                          </p:stCondLst>
                                        </p:cTn>
                                        <p:tgtEl>
                                          <p:spTgt spid="13"/>
                                        </p:tgtEl>
                                        <p:attrNameLst>
                                          <p:attrName>r</p:attrName>
                                        </p:attrNameLst>
                                      </p:cBhvr>
                                    </p:animRot>
                                    <p:animRot by="240000">
                                      <p:cBhvr>
                                        <p:cTn id="85" dur="100" fill="hold">
                                          <p:stCondLst>
                                            <p:cond delay="200"/>
                                          </p:stCondLst>
                                        </p:cTn>
                                        <p:tgtEl>
                                          <p:spTgt spid="13"/>
                                        </p:tgtEl>
                                        <p:attrNameLst>
                                          <p:attrName>r</p:attrName>
                                        </p:attrNameLst>
                                      </p:cBhvr>
                                    </p:animRot>
                                    <p:animRot by="-240000">
                                      <p:cBhvr>
                                        <p:cTn id="86" dur="100" fill="hold">
                                          <p:stCondLst>
                                            <p:cond delay="300"/>
                                          </p:stCondLst>
                                        </p:cTn>
                                        <p:tgtEl>
                                          <p:spTgt spid="13"/>
                                        </p:tgtEl>
                                        <p:attrNameLst>
                                          <p:attrName>r</p:attrName>
                                        </p:attrNameLst>
                                      </p:cBhvr>
                                    </p:animRot>
                                    <p:animRot by="120000">
                                      <p:cBhvr>
                                        <p:cTn id="87" dur="100" fill="hold">
                                          <p:stCondLst>
                                            <p:cond delay="400"/>
                                          </p:stCondLst>
                                        </p:cTn>
                                        <p:tgtEl>
                                          <p:spTgt spid="13"/>
                                        </p:tgtEl>
                                        <p:attrNameLst>
                                          <p:attrName>r</p:attrName>
                                        </p:attrNameLst>
                                      </p:cBhvr>
                                    </p:animRot>
                                  </p:childTnLst>
                                </p:cTn>
                              </p:par>
                            </p:childTnLst>
                          </p:cTn>
                        </p:par>
                        <p:par>
                          <p:cTn id="88" fill="hold">
                            <p:stCondLst>
                              <p:cond delay="2250"/>
                            </p:stCondLst>
                            <p:childTnLst>
                              <p:par>
                                <p:cTn id="89" presetID="9" presetClass="exit" presetSubtype="0" fill="hold" nodeType="afterEffect">
                                  <p:stCondLst>
                                    <p:cond delay="0"/>
                                  </p:stCondLst>
                                  <p:childTnLst>
                                    <p:animEffect transition="out" filter="dissolve">
                                      <p:cBhvr>
                                        <p:cTn id="90" dur="250"/>
                                        <p:tgtEl>
                                          <p:spTgt spid="13"/>
                                        </p:tgtEl>
                                      </p:cBhvr>
                                    </p:animEffect>
                                    <p:set>
                                      <p:cBhvr>
                                        <p:cTn id="91" dur="1" fill="hold">
                                          <p:stCondLst>
                                            <p:cond delay="249"/>
                                          </p:stCondLst>
                                        </p:cTn>
                                        <p:tgtEl>
                                          <p:spTgt spid="13"/>
                                        </p:tgtEl>
                                        <p:attrNameLst>
                                          <p:attrName>style.visibility</p:attrName>
                                        </p:attrNameLst>
                                      </p:cBhvr>
                                      <p:to>
                                        <p:strVal val="hidden"/>
                                      </p:to>
                                    </p:set>
                                  </p:childTnLst>
                                </p:cTn>
                              </p:par>
                            </p:childTnLst>
                          </p:cTn>
                        </p:par>
                        <p:par>
                          <p:cTn id="92" fill="hold">
                            <p:stCondLst>
                              <p:cond delay="2500"/>
                            </p:stCondLst>
                            <p:childTnLst>
                              <p:par>
                                <p:cTn id="93" presetID="9" presetClass="exit" presetSubtype="0" fill="hold" nodeType="afterEffect">
                                  <p:stCondLst>
                                    <p:cond delay="0"/>
                                  </p:stCondLst>
                                  <p:childTnLst>
                                    <p:animEffect transition="out" filter="dissolve">
                                      <p:cBhvr>
                                        <p:cTn id="94" dur="250"/>
                                        <p:tgtEl>
                                          <p:spTgt spid="12"/>
                                        </p:tgtEl>
                                      </p:cBhvr>
                                    </p:animEffect>
                                    <p:set>
                                      <p:cBhvr>
                                        <p:cTn id="95" dur="1" fill="hold">
                                          <p:stCondLst>
                                            <p:cond delay="249"/>
                                          </p:stCondLst>
                                        </p:cTn>
                                        <p:tgtEl>
                                          <p:spTgt spid="12"/>
                                        </p:tgtEl>
                                        <p:attrNameLst>
                                          <p:attrName>style.visibility</p:attrName>
                                        </p:attrNameLst>
                                      </p:cBhvr>
                                      <p:to>
                                        <p:strVal val="hidden"/>
                                      </p:to>
                                    </p:set>
                                  </p:childTnLst>
                                  <p:subTnLst>
                                    <p:audio>
                                      <p:cMediaNode vol="100000">
                                        <p:cTn display="0" masterRel="sameClick">
                                          <p:stCondLst>
                                            <p:cond evt="begin" delay="0">
                                              <p:tn val="93"/>
                                            </p:cond>
                                          </p:stCondLst>
                                          <p:endCondLst>
                                            <p:cond evt="onStopAudio" delay="0">
                                              <p:tgtEl>
                                                <p:sldTgt/>
                                              </p:tgtEl>
                                            </p:cond>
                                          </p:endCondLst>
                                        </p:cTn>
                                        <p:tgtEl>
                                          <p:sndTgt r:embed="rId2" name="bomb.wav"/>
                                        </p:tgtEl>
                                      </p:cMediaNode>
                                    </p:audio>
                                  </p:subTnLst>
                                </p:cTn>
                              </p:par>
                              <p:par>
                                <p:cTn id="96" presetID="32" presetClass="emph" presetSubtype="0" repeatCount="indefinite" nodeType="withEffect">
                                  <p:stCondLst>
                                    <p:cond delay="0"/>
                                  </p:stCondLst>
                                  <p:endCondLst>
                                    <p:cond evt="onNext" delay="0">
                                      <p:tgtEl>
                                        <p:sldTgt/>
                                      </p:tgtEl>
                                    </p:cond>
                                  </p:endCondLst>
                                  <p:childTnLst>
                                    <p:animRot by="120000">
                                      <p:cBhvr>
                                        <p:cTn id="97" dur="100" fill="hold">
                                          <p:stCondLst>
                                            <p:cond delay="0"/>
                                          </p:stCondLst>
                                        </p:cTn>
                                        <p:tgtEl>
                                          <p:spTgt spid="15"/>
                                        </p:tgtEl>
                                        <p:attrNameLst>
                                          <p:attrName>r</p:attrName>
                                        </p:attrNameLst>
                                      </p:cBhvr>
                                    </p:animRot>
                                    <p:animRot by="-240000">
                                      <p:cBhvr>
                                        <p:cTn id="98" dur="200" fill="hold">
                                          <p:stCondLst>
                                            <p:cond delay="200"/>
                                          </p:stCondLst>
                                        </p:cTn>
                                        <p:tgtEl>
                                          <p:spTgt spid="15"/>
                                        </p:tgtEl>
                                        <p:attrNameLst>
                                          <p:attrName>r</p:attrName>
                                        </p:attrNameLst>
                                      </p:cBhvr>
                                    </p:animRot>
                                    <p:animRot by="240000">
                                      <p:cBhvr>
                                        <p:cTn id="99" dur="200" fill="hold">
                                          <p:stCondLst>
                                            <p:cond delay="400"/>
                                          </p:stCondLst>
                                        </p:cTn>
                                        <p:tgtEl>
                                          <p:spTgt spid="15"/>
                                        </p:tgtEl>
                                        <p:attrNameLst>
                                          <p:attrName>r</p:attrName>
                                        </p:attrNameLst>
                                      </p:cBhvr>
                                    </p:animRot>
                                    <p:animRot by="-240000">
                                      <p:cBhvr>
                                        <p:cTn id="100" dur="200" fill="hold">
                                          <p:stCondLst>
                                            <p:cond delay="600"/>
                                          </p:stCondLst>
                                        </p:cTn>
                                        <p:tgtEl>
                                          <p:spTgt spid="15"/>
                                        </p:tgtEl>
                                        <p:attrNameLst>
                                          <p:attrName>r</p:attrName>
                                        </p:attrNameLst>
                                      </p:cBhvr>
                                    </p:animRot>
                                    <p:animRot by="120000">
                                      <p:cBhvr>
                                        <p:cTn id="101" dur="200" fill="hold">
                                          <p:stCondLst>
                                            <p:cond delay="800"/>
                                          </p:stCondLst>
                                        </p:cTn>
                                        <p:tgtEl>
                                          <p:spTgt spid="15"/>
                                        </p:tgtEl>
                                        <p:attrNameLst>
                                          <p:attrName>r</p:attrName>
                                        </p:attrNameLst>
                                      </p:cBhvr>
                                    </p:animRot>
                                  </p:childTnLst>
                                </p:cTn>
                              </p:par>
                              <p:par>
                                <p:cTn id="102" presetID="32" presetClass="emph" presetSubtype="0" repeatCount="indefinite" nodeType="withEffect">
                                  <p:stCondLst>
                                    <p:cond delay="0"/>
                                  </p:stCondLst>
                                  <p:endCondLst>
                                    <p:cond evt="onNext" delay="0">
                                      <p:tgtEl>
                                        <p:sldTgt/>
                                      </p:tgtEl>
                                    </p:cond>
                                  </p:endCondLst>
                                  <p:childTnLst>
                                    <p:animRot by="120000">
                                      <p:cBhvr>
                                        <p:cTn id="103" dur="100" fill="hold">
                                          <p:stCondLst>
                                            <p:cond delay="0"/>
                                          </p:stCondLst>
                                        </p:cTn>
                                        <p:tgtEl>
                                          <p:spTgt spid="17"/>
                                        </p:tgtEl>
                                        <p:attrNameLst>
                                          <p:attrName>r</p:attrName>
                                        </p:attrNameLst>
                                      </p:cBhvr>
                                    </p:animRot>
                                    <p:animRot by="-240000">
                                      <p:cBhvr>
                                        <p:cTn id="104" dur="200" fill="hold">
                                          <p:stCondLst>
                                            <p:cond delay="200"/>
                                          </p:stCondLst>
                                        </p:cTn>
                                        <p:tgtEl>
                                          <p:spTgt spid="17"/>
                                        </p:tgtEl>
                                        <p:attrNameLst>
                                          <p:attrName>r</p:attrName>
                                        </p:attrNameLst>
                                      </p:cBhvr>
                                    </p:animRot>
                                    <p:animRot by="240000">
                                      <p:cBhvr>
                                        <p:cTn id="105" dur="200" fill="hold">
                                          <p:stCondLst>
                                            <p:cond delay="400"/>
                                          </p:stCondLst>
                                        </p:cTn>
                                        <p:tgtEl>
                                          <p:spTgt spid="17"/>
                                        </p:tgtEl>
                                        <p:attrNameLst>
                                          <p:attrName>r</p:attrName>
                                        </p:attrNameLst>
                                      </p:cBhvr>
                                    </p:animRot>
                                    <p:animRot by="-240000">
                                      <p:cBhvr>
                                        <p:cTn id="106" dur="200" fill="hold">
                                          <p:stCondLst>
                                            <p:cond delay="600"/>
                                          </p:stCondLst>
                                        </p:cTn>
                                        <p:tgtEl>
                                          <p:spTgt spid="17"/>
                                        </p:tgtEl>
                                        <p:attrNameLst>
                                          <p:attrName>r</p:attrName>
                                        </p:attrNameLst>
                                      </p:cBhvr>
                                    </p:animRot>
                                    <p:animRot by="120000">
                                      <p:cBhvr>
                                        <p:cTn id="107" dur="200" fill="hold">
                                          <p:stCondLst>
                                            <p:cond delay="800"/>
                                          </p:stCondLst>
                                        </p:cTn>
                                        <p:tgtEl>
                                          <p:spTgt spid="17"/>
                                        </p:tgtEl>
                                        <p:attrNameLst>
                                          <p:attrName>r</p:attrName>
                                        </p:attrNameLst>
                                      </p:cBhvr>
                                    </p:animRot>
                                  </p:childTnLst>
                                </p:cTn>
                              </p:par>
                              <p:par>
                                <p:cTn id="108" presetID="56" presetClass="path" presetSubtype="0" accel="50000" decel="50000" fill="hold" nodeType="withEffect">
                                  <p:stCondLst>
                                    <p:cond delay="0"/>
                                  </p:stCondLst>
                                  <p:childTnLst>
                                    <p:animMotion origin="layout" path="M -1.38889E-6 2.34568E-6 L 0.70886 0.07778 " pathEditMode="relative" rAng="0" ptsTypes="AA">
                                      <p:cBhvr>
                                        <p:cTn id="109" dur="500" fill="hold"/>
                                        <p:tgtEl>
                                          <p:spTgt spid="19"/>
                                        </p:tgtEl>
                                        <p:attrNameLst>
                                          <p:attrName>ppt_x</p:attrName>
                                          <p:attrName>ppt_y</p:attrName>
                                        </p:attrNameLst>
                                      </p:cBhvr>
                                      <p:rCtr x="35434" y="3889"/>
                                    </p:animMotion>
                                  </p:childTnLst>
                                  <p:subTnLst>
                                    <p:audio>
                                      <p:cMediaNode>
                                        <p:cTn display="0" masterRel="sameClick">
                                          <p:stCondLst>
                                            <p:cond evt="begin" delay="0">
                                              <p:tn val="108"/>
                                            </p:cond>
                                          </p:stCondLst>
                                          <p:endCondLst>
                                            <p:cond evt="onStopAudio" delay="0">
                                              <p:tgtEl>
                                                <p:sldTgt/>
                                              </p:tgtEl>
                                            </p:cond>
                                          </p:endCondLst>
                                        </p:cTn>
                                        <p:tgtEl>
                                          <p:sndTgt r:embed="rId3" name="Bắn tan Covid.wav"/>
                                        </p:tgtEl>
                                      </p:cMediaNode>
                                    </p:audio>
                                  </p:subTnLst>
                                </p:cTn>
                              </p:par>
                              <p:par>
                                <p:cTn id="110" presetID="10" presetClass="entr" presetSubtype="0" fill="hold" nodeType="with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fade">
                                      <p:cBhvr>
                                        <p:cTn id="112" dur="500"/>
                                        <p:tgtEl>
                                          <p:spTgt spid="9"/>
                                        </p:tgtEl>
                                      </p:cBhvr>
                                    </p:animEffect>
                                  </p:childTnLst>
                                </p:cTn>
                              </p:par>
                              <p:par>
                                <p:cTn id="113" presetID="32" presetClass="emph" presetSubtype="0" fill="hold" nodeType="withEffect">
                                  <p:stCondLst>
                                    <p:cond delay="0"/>
                                  </p:stCondLst>
                                  <p:childTnLst>
                                    <p:animRot by="120000">
                                      <p:cBhvr>
                                        <p:cTn id="114" dur="50" fill="hold">
                                          <p:stCondLst>
                                            <p:cond delay="0"/>
                                          </p:stCondLst>
                                        </p:cTn>
                                        <p:tgtEl>
                                          <p:spTgt spid="9"/>
                                        </p:tgtEl>
                                        <p:attrNameLst>
                                          <p:attrName>r</p:attrName>
                                        </p:attrNameLst>
                                      </p:cBhvr>
                                    </p:animRot>
                                    <p:animRot by="-240000">
                                      <p:cBhvr>
                                        <p:cTn id="115" dur="100" fill="hold">
                                          <p:stCondLst>
                                            <p:cond delay="100"/>
                                          </p:stCondLst>
                                        </p:cTn>
                                        <p:tgtEl>
                                          <p:spTgt spid="9"/>
                                        </p:tgtEl>
                                        <p:attrNameLst>
                                          <p:attrName>r</p:attrName>
                                        </p:attrNameLst>
                                      </p:cBhvr>
                                    </p:animRot>
                                    <p:animRot by="240000">
                                      <p:cBhvr>
                                        <p:cTn id="116" dur="100" fill="hold">
                                          <p:stCondLst>
                                            <p:cond delay="200"/>
                                          </p:stCondLst>
                                        </p:cTn>
                                        <p:tgtEl>
                                          <p:spTgt spid="9"/>
                                        </p:tgtEl>
                                        <p:attrNameLst>
                                          <p:attrName>r</p:attrName>
                                        </p:attrNameLst>
                                      </p:cBhvr>
                                    </p:animRot>
                                    <p:animRot by="-240000">
                                      <p:cBhvr>
                                        <p:cTn id="117" dur="100" fill="hold">
                                          <p:stCondLst>
                                            <p:cond delay="300"/>
                                          </p:stCondLst>
                                        </p:cTn>
                                        <p:tgtEl>
                                          <p:spTgt spid="9"/>
                                        </p:tgtEl>
                                        <p:attrNameLst>
                                          <p:attrName>r</p:attrName>
                                        </p:attrNameLst>
                                      </p:cBhvr>
                                    </p:animRot>
                                    <p:animRot by="120000">
                                      <p:cBhvr>
                                        <p:cTn id="118" dur="100" fill="hold">
                                          <p:stCondLst>
                                            <p:cond delay="400"/>
                                          </p:stCondLst>
                                        </p:cTn>
                                        <p:tgtEl>
                                          <p:spTgt spid="9"/>
                                        </p:tgtEl>
                                        <p:attrNameLst>
                                          <p:attrName>r</p:attrName>
                                        </p:attrNameLst>
                                      </p:cBhvr>
                                    </p:animRot>
                                  </p:childTnLst>
                                </p:cTn>
                              </p:par>
                            </p:childTnLst>
                          </p:cTn>
                        </p:par>
                        <p:par>
                          <p:cTn id="119" fill="hold">
                            <p:stCondLst>
                              <p:cond delay="3500"/>
                            </p:stCondLst>
                            <p:childTnLst>
                              <p:par>
                                <p:cTn id="120" presetID="9" presetClass="exit" presetSubtype="0" fill="hold" nodeType="afterEffect">
                                  <p:stCondLst>
                                    <p:cond delay="0"/>
                                  </p:stCondLst>
                                  <p:childTnLst>
                                    <p:animEffect transition="out" filter="dissolve">
                                      <p:cBhvr>
                                        <p:cTn id="121" dur="250"/>
                                        <p:tgtEl>
                                          <p:spTgt spid="9"/>
                                        </p:tgtEl>
                                      </p:cBhvr>
                                    </p:animEffect>
                                    <p:set>
                                      <p:cBhvr>
                                        <p:cTn id="122" dur="1" fill="hold">
                                          <p:stCondLst>
                                            <p:cond delay="249"/>
                                          </p:stCondLst>
                                        </p:cTn>
                                        <p:tgtEl>
                                          <p:spTgt spid="9"/>
                                        </p:tgtEl>
                                        <p:attrNameLst>
                                          <p:attrName>style.visibility</p:attrName>
                                        </p:attrNameLst>
                                      </p:cBhvr>
                                      <p:to>
                                        <p:strVal val="hidden"/>
                                      </p:to>
                                    </p:set>
                                  </p:childTnLst>
                                </p:cTn>
                              </p:par>
                            </p:childTnLst>
                          </p:cTn>
                        </p:par>
                        <p:par>
                          <p:cTn id="123" fill="hold">
                            <p:stCondLst>
                              <p:cond delay="3750"/>
                            </p:stCondLst>
                            <p:childTnLst>
                              <p:par>
                                <p:cTn id="124" presetID="9" presetClass="exit" presetSubtype="0" fill="hold" nodeType="afterEffect">
                                  <p:stCondLst>
                                    <p:cond delay="0"/>
                                  </p:stCondLst>
                                  <p:childTnLst>
                                    <p:animEffect transition="out" filter="dissolve">
                                      <p:cBhvr>
                                        <p:cTn id="125" dur="250"/>
                                        <p:tgtEl>
                                          <p:spTgt spid="7"/>
                                        </p:tgtEl>
                                      </p:cBhvr>
                                    </p:animEffect>
                                    <p:set>
                                      <p:cBhvr>
                                        <p:cTn id="126" dur="1" fill="hold">
                                          <p:stCondLst>
                                            <p:cond delay="249"/>
                                          </p:stCondLst>
                                        </p:cTn>
                                        <p:tgtEl>
                                          <p:spTgt spid="7"/>
                                        </p:tgtEl>
                                        <p:attrNameLst>
                                          <p:attrName>style.visibility</p:attrName>
                                        </p:attrNameLst>
                                      </p:cBhvr>
                                      <p:to>
                                        <p:strVal val="hidden"/>
                                      </p:to>
                                    </p:set>
                                  </p:childTnLst>
                                  <p:subTnLst>
                                    <p:audio>
                                      <p:cMediaNode vol="100000">
                                        <p:cTn display="0" masterRel="sameClick">
                                          <p:stCondLst>
                                            <p:cond evt="begin" delay="0">
                                              <p:tn val="124"/>
                                            </p:cond>
                                          </p:stCondLst>
                                          <p:endCondLst>
                                            <p:cond evt="onStopAudio" delay="0">
                                              <p:tgtEl>
                                                <p:sldTgt/>
                                              </p:tgtEl>
                                            </p:cond>
                                          </p:endCondLst>
                                        </p:cTn>
                                        <p:tgtEl>
                                          <p:sndTgt r:embed="rId2" name="bomb.wav"/>
                                        </p:tgtEl>
                                      </p:cMediaNode>
                                    </p:audio>
                                  </p:subTnLst>
                                </p:cTn>
                              </p:par>
                            </p:childTnLst>
                          </p:cTn>
                        </p:par>
                        <p:par>
                          <p:cTn id="127" fill="hold">
                            <p:stCondLst>
                              <p:cond delay="4000"/>
                            </p:stCondLst>
                            <p:childTnLst>
                              <p:par>
                                <p:cTn id="128" presetID="10"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50"/>
                                        <p:tgtEl>
                                          <p:spTgt spid="51"/>
                                        </p:tgtEl>
                                      </p:cBhvr>
                                    </p:animEffect>
                                  </p:childTnLst>
                                  <p:subTnLst>
                                    <p:audio>
                                      <p:cMediaNode>
                                        <p:cTn display="0" masterRel="sameClick">
                                          <p:stCondLst>
                                            <p:cond evt="begin" delay="0">
                                              <p:tn val="128"/>
                                            </p:cond>
                                          </p:stCondLst>
                                          <p:endCondLst>
                                            <p:cond evt="onStopAudio" delay="0">
                                              <p:tgtEl>
                                                <p:sldTgt/>
                                              </p:tgtEl>
                                            </p:cond>
                                          </p:endCondLst>
                                        </p:cTn>
                                        <p:tgtEl>
                                          <p:sndTgt r:embed="rId4" name="Tiếng điểm.wav"/>
                                        </p:tgtEl>
                                      </p:cMediaNode>
                                    </p:audio>
                                  </p:subTnLst>
                                </p:cTn>
                              </p:par>
                            </p:childTnLst>
                          </p:cTn>
                        </p:par>
                      </p:childTnLst>
                    </p:cTn>
                  </p:par>
                </p:childTnLst>
              </p:cTn>
              <p:nextCondLst>
                <p:cond evt="onClick" delay="0">
                  <p:tgtEl>
                    <p:spTgt spid="37"/>
                  </p:tgtEl>
                </p:cond>
              </p:nextCondLst>
            </p:seq>
            <p:seq concurrent="1" nextAc="seek">
              <p:cTn id="131" restart="whenNotActive" fill="hold" evtFilter="cancelBubble" nodeType="interactiveSeq">
                <p:stCondLst>
                  <p:cond evt="onClick" delay="0">
                    <p:tgtEl>
                      <p:spTgt spid="36"/>
                    </p:tgtEl>
                  </p:cond>
                </p:stCondLst>
                <p:endSync evt="end" delay="0">
                  <p:rtn val="all"/>
                </p:endSync>
                <p:childTnLst>
                  <p:par>
                    <p:cTn id="132" fill="hold">
                      <p:stCondLst>
                        <p:cond delay="0"/>
                      </p:stCondLst>
                      <p:childTnLst>
                        <p:par>
                          <p:cTn id="133" fill="hold">
                            <p:stCondLst>
                              <p:cond delay="0"/>
                            </p:stCondLst>
                            <p:childTnLst>
                              <p:par>
                                <p:cTn id="134" presetID="1" presetClass="emph" presetSubtype="2" fill="hold" nodeType="clickEffect">
                                  <p:stCondLst>
                                    <p:cond delay="0"/>
                                  </p:stCondLst>
                                  <p:childTnLst>
                                    <p:animClr clrSpc="rgb" dir="cw">
                                      <p:cBhvr>
                                        <p:cTn id="135" dur="500" fill="hold"/>
                                        <p:tgtEl>
                                          <p:spTgt spid="36"/>
                                        </p:tgtEl>
                                        <p:attrNameLst>
                                          <p:attrName>fillcolor</p:attrName>
                                        </p:attrNameLst>
                                      </p:cBhvr>
                                      <p:to>
                                        <a:srgbClr val="FF0000"/>
                                      </p:to>
                                    </p:animClr>
                                    <p:set>
                                      <p:cBhvr>
                                        <p:cTn id="136" dur="500" fill="hold"/>
                                        <p:tgtEl>
                                          <p:spTgt spid="36"/>
                                        </p:tgtEl>
                                        <p:attrNameLst>
                                          <p:attrName>fill.type</p:attrName>
                                        </p:attrNameLst>
                                      </p:cBhvr>
                                      <p:to>
                                        <p:strVal val="solid"/>
                                      </p:to>
                                    </p:set>
                                    <p:set>
                                      <p:cBhvr>
                                        <p:cTn id="137" dur="500" fill="hold"/>
                                        <p:tgtEl>
                                          <p:spTgt spid="36"/>
                                        </p:tgtEl>
                                        <p:attrNameLst>
                                          <p:attrName>fill.on</p:attrName>
                                        </p:attrNameLst>
                                      </p:cBhvr>
                                      <p:to>
                                        <p:strVal val="true"/>
                                      </p:to>
                                    </p:set>
                                  </p:childTnLst>
                                </p:cTn>
                              </p:par>
                            </p:childTnLst>
                          </p:cTn>
                        </p:par>
                      </p:childTnLst>
                    </p:cTn>
                  </p:par>
                </p:childTnLst>
              </p:cTn>
              <p:nextCondLst>
                <p:cond evt="onClick" delay="0">
                  <p:tgtEl>
                    <p:spTgt spid="36"/>
                  </p:tgtEl>
                </p:cond>
              </p:nextCondLst>
            </p:seq>
          </p:childTnLst>
        </p:cTn>
      </p:par>
    </p:tnLst>
    <p:bldLst>
      <p:bldP spid="34" grpId="0" animBg="1"/>
      <p:bldP spid="33" grpId="0" animBg="1"/>
      <p:bldP spid="35" grpId="0" animBg="1"/>
      <p:bldP spid="36" grpId="0" animBg="1"/>
      <p:bldP spid="37" grpId="0" animBg="1"/>
      <p:bldP spid="5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09DE4-8337-440A-B39F-F770F4C7BF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Picture 6">
            <a:extLst>
              <a:ext uri="{FF2B5EF4-FFF2-40B4-BE49-F238E27FC236}">
                <a16:creationId xmlns:a16="http://schemas.microsoft.com/office/drawing/2014/main" id="{8C0A8C3E-ACC8-41B6-AFB6-4020B6A751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775225" y="1389341"/>
            <a:ext cx="1299126" cy="1044017"/>
          </a:xfrm>
          <a:prstGeom prst="rect">
            <a:avLst/>
          </a:prstGeom>
        </p:spPr>
      </p:pic>
      <p:pic>
        <p:nvPicPr>
          <p:cNvPr id="9" name="Picture 8">
            <a:extLst>
              <a:ext uri="{FF2B5EF4-FFF2-40B4-BE49-F238E27FC236}">
                <a16:creationId xmlns:a16="http://schemas.microsoft.com/office/drawing/2014/main" id="{FB468B02-62AC-4301-B22F-2FC0289561E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015" t="11360" r="19959" b="9562"/>
          <a:stretch/>
        </p:blipFill>
        <p:spPr>
          <a:xfrm>
            <a:off x="1678173" y="1288138"/>
            <a:ext cx="1109691" cy="1044017"/>
          </a:xfrm>
          <a:prstGeom prst="rect">
            <a:avLst/>
          </a:prstGeom>
        </p:spPr>
      </p:pic>
      <p:pic>
        <p:nvPicPr>
          <p:cNvPr id="10" name="Picture 9">
            <a:extLst>
              <a:ext uri="{FF2B5EF4-FFF2-40B4-BE49-F238E27FC236}">
                <a16:creationId xmlns:a16="http://schemas.microsoft.com/office/drawing/2014/main" id="{159A3421-F326-40E8-B830-2C83919787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834259" y="830224"/>
            <a:ext cx="1299126" cy="1044017"/>
          </a:xfrm>
          <a:prstGeom prst="rect">
            <a:avLst/>
          </a:prstGeom>
        </p:spPr>
      </p:pic>
      <p:pic>
        <p:nvPicPr>
          <p:cNvPr id="11" name="Picture 10">
            <a:extLst>
              <a:ext uri="{FF2B5EF4-FFF2-40B4-BE49-F238E27FC236}">
                <a16:creationId xmlns:a16="http://schemas.microsoft.com/office/drawing/2014/main" id="{0EEAD98F-6393-4406-A197-66A3C1234A8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015" t="11360" r="19959" b="9562"/>
          <a:stretch/>
        </p:blipFill>
        <p:spPr>
          <a:xfrm>
            <a:off x="4769978" y="483402"/>
            <a:ext cx="1109691" cy="1044017"/>
          </a:xfrm>
          <a:prstGeom prst="rect">
            <a:avLst/>
          </a:prstGeom>
        </p:spPr>
      </p:pic>
      <p:pic>
        <p:nvPicPr>
          <p:cNvPr id="12" name="Picture 11">
            <a:extLst>
              <a:ext uri="{FF2B5EF4-FFF2-40B4-BE49-F238E27FC236}">
                <a16:creationId xmlns:a16="http://schemas.microsoft.com/office/drawing/2014/main" id="{B6234B03-771E-4EEE-93DE-DB13E10A87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047357" y="4120021"/>
            <a:ext cx="1299126" cy="1044017"/>
          </a:xfrm>
          <a:prstGeom prst="rect">
            <a:avLst/>
          </a:prstGeom>
        </p:spPr>
      </p:pic>
      <p:pic>
        <p:nvPicPr>
          <p:cNvPr id="13" name="Picture 12">
            <a:extLst>
              <a:ext uri="{FF2B5EF4-FFF2-40B4-BE49-F238E27FC236}">
                <a16:creationId xmlns:a16="http://schemas.microsoft.com/office/drawing/2014/main" id="{2F41598F-DDEC-439A-921D-B401FE94247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015" t="11360" r="19959" b="9562"/>
          <a:stretch/>
        </p:blipFill>
        <p:spPr>
          <a:xfrm>
            <a:off x="5004048" y="3805540"/>
            <a:ext cx="1109691" cy="1044017"/>
          </a:xfrm>
          <a:prstGeom prst="rect">
            <a:avLst/>
          </a:prstGeom>
        </p:spPr>
      </p:pic>
      <p:pic>
        <p:nvPicPr>
          <p:cNvPr id="15" name="Picture 14">
            <a:hlinkClick r:id="rId8" action="ppaction://hlinksldjump"/>
            <a:extLst>
              <a:ext uri="{FF2B5EF4-FFF2-40B4-BE49-F238E27FC236}">
                <a16:creationId xmlns:a16="http://schemas.microsoft.com/office/drawing/2014/main" id="{8DC6F7E1-4CC8-45CB-A04D-603ECDA8D143}"/>
              </a:ext>
            </a:extLst>
          </p:cNvPr>
          <p:cNvPicPr>
            <a:picLocks noChangeAspect="1"/>
          </p:cNvPicPr>
          <p:nvPr/>
        </p:nvPicPr>
        <p:blipFill rotWithShape="1">
          <a:blip r:embed="rId9">
            <a:extLst>
              <a:ext uri="{28A0092B-C50C-407E-A947-70E740481C1C}">
                <a14:useLocalDpi xmlns:a14="http://schemas.microsoft.com/office/drawing/2010/main" val="0"/>
              </a:ext>
            </a:extLst>
          </a:blip>
          <a:srcRect l="6798" t="23886" r="80958" b="56887"/>
          <a:stretch/>
        </p:blipFill>
        <p:spPr>
          <a:xfrm>
            <a:off x="1" y="1911246"/>
            <a:ext cx="742013" cy="682436"/>
          </a:xfrm>
          <a:prstGeom prst="rect">
            <a:avLst/>
          </a:prstGeom>
        </p:spPr>
      </p:pic>
      <p:pic>
        <p:nvPicPr>
          <p:cNvPr id="17" name="Picture 16">
            <a:hlinkClick r:id="rId10" action="ppaction://hlinksldjump"/>
            <a:extLst>
              <a:ext uri="{FF2B5EF4-FFF2-40B4-BE49-F238E27FC236}">
                <a16:creationId xmlns:a16="http://schemas.microsoft.com/office/drawing/2014/main" id="{F23210F5-6B16-4F89-85B1-958181A53FF0}"/>
              </a:ext>
            </a:extLst>
          </p:cNvPr>
          <p:cNvPicPr>
            <a:picLocks noChangeAspect="1"/>
          </p:cNvPicPr>
          <p:nvPr/>
        </p:nvPicPr>
        <p:blipFill rotWithShape="1">
          <a:blip r:embed="rId9">
            <a:extLst>
              <a:ext uri="{28A0092B-C50C-407E-A947-70E740481C1C}">
                <a14:useLocalDpi xmlns:a14="http://schemas.microsoft.com/office/drawing/2010/main" val="0"/>
              </a:ext>
            </a:extLst>
          </a:blip>
          <a:srcRect l="84900" t="24520" r="2856" b="56253"/>
          <a:stretch/>
        </p:blipFill>
        <p:spPr>
          <a:xfrm>
            <a:off x="8401987" y="1911246"/>
            <a:ext cx="742013" cy="682436"/>
          </a:xfrm>
          <a:prstGeom prst="rect">
            <a:avLst/>
          </a:prstGeom>
        </p:spPr>
      </p:pic>
      <p:pic>
        <p:nvPicPr>
          <p:cNvPr id="19" name="Picture 18">
            <a:extLst>
              <a:ext uri="{FF2B5EF4-FFF2-40B4-BE49-F238E27FC236}">
                <a16:creationId xmlns:a16="http://schemas.microsoft.com/office/drawing/2014/main" id="{62EEA9B9-18D0-433F-B8AA-8BE9225D407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53073" t="47270"/>
          <a:stretch/>
        </p:blipFill>
        <p:spPr>
          <a:xfrm flipH="1">
            <a:off x="-99456" y="3184998"/>
            <a:ext cx="1512737" cy="1819399"/>
          </a:xfrm>
          <a:prstGeom prst="rect">
            <a:avLst/>
          </a:prstGeom>
        </p:spPr>
      </p:pic>
      <p:pic>
        <p:nvPicPr>
          <p:cNvPr id="25" name="Content Placeholder 24">
            <a:extLst>
              <a:ext uri="{FF2B5EF4-FFF2-40B4-BE49-F238E27FC236}">
                <a16:creationId xmlns:a16="http://schemas.microsoft.com/office/drawing/2014/main" id="{6BA106A1-9EAB-4E1C-9ED9-6199230C0100}"/>
              </a:ext>
            </a:extLst>
          </p:cNvPr>
          <p:cNvPicPr>
            <a:picLocks noGrp="1" noChangeAspect="1"/>
          </p:cNvPicPr>
          <p:nvPr>
            <p:ph idx="1"/>
          </p:nvPr>
        </p:nvPicPr>
        <p:blipFill rotWithShape="1">
          <a:blip r:embed="rId12" cstate="print">
            <a:extLst>
              <a:ext uri="{28A0092B-C50C-407E-A947-70E740481C1C}">
                <a14:useLocalDpi xmlns:a14="http://schemas.microsoft.com/office/drawing/2010/main" val="0"/>
              </a:ext>
            </a:extLst>
          </a:blip>
          <a:srcRect l="-3990" t="-1403" r="84381" b="87279"/>
          <a:stretch/>
        </p:blipFill>
        <p:spPr>
          <a:xfrm>
            <a:off x="3760707" y="4623453"/>
            <a:ext cx="1622588" cy="575698"/>
          </a:xfrm>
        </p:spPr>
      </p:pic>
      <p:sp>
        <p:nvSpPr>
          <p:cNvPr id="34" name="Đáp án 1-LV1">
            <a:extLst>
              <a:ext uri="{FF2B5EF4-FFF2-40B4-BE49-F238E27FC236}">
                <a16:creationId xmlns:a16="http://schemas.microsoft.com/office/drawing/2014/main" id="{5239D320-9B7E-431F-9A33-190B6FEBED3B}"/>
              </a:ext>
            </a:extLst>
          </p:cNvPr>
          <p:cNvSpPr/>
          <p:nvPr/>
        </p:nvSpPr>
        <p:spPr>
          <a:xfrm>
            <a:off x="2982170" y="2747839"/>
            <a:ext cx="2381918" cy="698019"/>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algn="ctr">
              <a:buAutoNum type="alphaUcPeriod"/>
            </a:pPr>
            <a:r>
              <a:rPr lang="en-US" sz="2400" b="1" dirty="0" smtClean="0">
                <a:latin typeface="Calibri" panose="020F0502020204030204" pitchFamily="34" charset="0"/>
                <a:cs typeface="Calibri" panose="020F0502020204030204" pitchFamily="34" charset="0"/>
              </a:rPr>
              <a:t>Nhân </a:t>
            </a:r>
            <a:r>
              <a:rPr lang="en-US" sz="2400" b="1" dirty="0">
                <a:latin typeface="Calibri" panose="020F0502020204030204" pitchFamily="34" charset="0"/>
                <a:cs typeface="Calibri" panose="020F0502020204030204" pitchFamily="34" charset="0"/>
              </a:rPr>
              <a:t>dân </a:t>
            </a:r>
            <a:endParaRPr lang="en-US" sz="2400" b="1" dirty="0" smtClean="0">
              <a:latin typeface="Calibri" panose="020F0502020204030204" pitchFamily="34" charset="0"/>
              <a:cs typeface="Calibri" panose="020F0502020204030204" pitchFamily="34" charset="0"/>
            </a:endParaRPr>
          </a:p>
          <a:p>
            <a:pPr lvl="0" algn="ctr"/>
            <a:r>
              <a:rPr lang="en-US" sz="2400" b="1" dirty="0" smtClean="0">
                <a:latin typeface="Calibri" panose="020F0502020204030204" pitchFamily="34" charset="0"/>
                <a:cs typeface="Calibri" panose="020F0502020204030204" pitchFamily="34" charset="0"/>
              </a:rPr>
              <a:t>lao động</a:t>
            </a:r>
            <a:endParaRPr lang="en-US" sz="24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F6B2023A-41E6-496F-A5A1-DAC3B4804349}"/>
              </a:ext>
            </a:extLst>
          </p:cNvPr>
          <p:cNvSpPr txBox="1"/>
          <p:nvPr/>
        </p:nvSpPr>
        <p:spPr>
          <a:xfrm>
            <a:off x="2982170" y="1660988"/>
            <a:ext cx="4566533" cy="954107"/>
          </a:xfrm>
          <a:prstGeom prst="rect">
            <a:avLst/>
          </a:prstGeom>
          <a:solidFill>
            <a:srgbClr val="FFFF00"/>
          </a:solidFill>
          <a:ln w="38100">
            <a:solidFill>
              <a:schemeClr val="tx1"/>
            </a:solidFill>
            <a:prstDash val="dash"/>
          </a:ln>
        </p:spPr>
        <p:txBody>
          <a:bodyPr wrap="square" rtlCol="0">
            <a:spAutoFit/>
          </a:bodyPr>
          <a:lstStyle/>
          <a:p>
            <a:pPr algn="ctr"/>
            <a:r>
              <a:rPr lang="en-US" sz="2800" b="1" u="sng" dirty="0">
                <a:latin typeface="Calibri" panose="020F0502020204030204" pitchFamily="34" charset="0"/>
                <a:cs typeface="Calibri" panose="020F0502020204030204" pitchFamily="34" charset="0"/>
              </a:rPr>
              <a:t>Câu </a:t>
            </a:r>
            <a:r>
              <a:rPr lang="en-US" sz="2800" b="1" u="sng" dirty="0" smtClean="0">
                <a:latin typeface="Calibri" panose="020F0502020204030204" pitchFamily="34" charset="0"/>
                <a:cs typeface="Calibri" panose="020F0502020204030204" pitchFamily="34" charset="0"/>
              </a:rPr>
              <a:t>3: </a:t>
            </a:r>
            <a:r>
              <a:rPr lang="en-US" sz="2800" b="1" i="1" dirty="0" smtClean="0">
                <a:latin typeface="Calibri" panose="020F0502020204030204" pitchFamily="34" charset="0"/>
                <a:cs typeface="Calibri" panose="020F0502020204030204" pitchFamily="34" charset="0"/>
              </a:rPr>
              <a:t>Theo </a:t>
            </a:r>
            <a:r>
              <a:rPr lang="en-US" sz="2800" b="1" i="1" dirty="0">
                <a:latin typeface="Calibri" panose="020F0502020204030204" pitchFamily="34" charset="0"/>
                <a:cs typeface="Calibri" panose="020F0502020204030204" pitchFamily="34" charset="0"/>
              </a:rPr>
              <a:t>HCM, Đảng Cộng sản Việt Nam là Đảng của:</a:t>
            </a:r>
            <a:endParaRPr lang="en-US" sz="2800" b="1" dirty="0">
              <a:latin typeface="Calibri" panose="020F0502020204030204" pitchFamily="34" charset="0"/>
              <a:cs typeface="Calibri" panose="020F0502020204030204" pitchFamily="34" charset="0"/>
            </a:endParaRPr>
          </a:p>
        </p:txBody>
      </p:sp>
      <p:sp>
        <p:nvSpPr>
          <p:cNvPr id="35" name="Đáp án 3-LV1">
            <a:extLst>
              <a:ext uri="{FF2B5EF4-FFF2-40B4-BE49-F238E27FC236}">
                <a16:creationId xmlns:a16="http://schemas.microsoft.com/office/drawing/2014/main" id="{81EC8A33-F2A1-4771-B0FC-8306D78EA487}"/>
              </a:ext>
            </a:extLst>
          </p:cNvPr>
          <p:cNvSpPr/>
          <p:nvPr/>
        </p:nvSpPr>
        <p:spPr>
          <a:xfrm>
            <a:off x="5652120" y="3530130"/>
            <a:ext cx="2016223" cy="589891"/>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latin typeface="Calibri" panose="020F0502020204030204" pitchFamily="34" charset="0"/>
                <a:cs typeface="Calibri" panose="020F0502020204030204" pitchFamily="34" charset="0"/>
              </a:rPr>
              <a:t>C. </a:t>
            </a:r>
            <a:r>
              <a:rPr lang="en-US" sz="2400" b="1" dirty="0">
                <a:latin typeface="Calibri" panose="020F0502020204030204" pitchFamily="34" charset="0"/>
                <a:cs typeface="Calibri" panose="020F0502020204030204" pitchFamily="34" charset="0"/>
              </a:rPr>
              <a:t>Công </a:t>
            </a:r>
            <a:r>
              <a:rPr lang="en-US" sz="2400" b="1" dirty="0" smtClean="0">
                <a:latin typeface="Calibri" panose="020F0502020204030204" pitchFamily="34" charset="0"/>
                <a:cs typeface="Calibri" panose="020F0502020204030204" pitchFamily="34" charset="0"/>
              </a:rPr>
              <a:t>nhân</a:t>
            </a:r>
            <a:endParaRPr lang="en-US" sz="2400" b="1" dirty="0">
              <a:latin typeface="Calibri" panose="020F0502020204030204" pitchFamily="34" charset="0"/>
              <a:cs typeface="Calibri" panose="020F0502020204030204" pitchFamily="34" charset="0"/>
            </a:endParaRPr>
          </a:p>
        </p:txBody>
      </p:sp>
      <p:sp>
        <p:nvSpPr>
          <p:cNvPr id="36" name="Đáp án 2-LV1">
            <a:extLst>
              <a:ext uri="{FF2B5EF4-FFF2-40B4-BE49-F238E27FC236}">
                <a16:creationId xmlns:a16="http://schemas.microsoft.com/office/drawing/2014/main" id="{F680300E-5002-42B6-BD58-38DD187D1D9B}"/>
              </a:ext>
            </a:extLst>
          </p:cNvPr>
          <p:cNvSpPr/>
          <p:nvPr/>
        </p:nvSpPr>
        <p:spPr>
          <a:xfrm>
            <a:off x="5652120" y="2761544"/>
            <a:ext cx="2016224" cy="684315"/>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latin typeface="Calibri" panose="020F0502020204030204" pitchFamily="34" charset="0"/>
                <a:cs typeface="Calibri" panose="020F0502020204030204" pitchFamily="34" charset="0"/>
              </a:rPr>
              <a:t>B. </a:t>
            </a:r>
            <a:r>
              <a:rPr lang="en-US" sz="2400" b="1" dirty="0">
                <a:latin typeface="Calibri" panose="020F0502020204030204" pitchFamily="34" charset="0"/>
                <a:cs typeface="Calibri" panose="020F0502020204030204" pitchFamily="34" charset="0"/>
              </a:rPr>
              <a:t>Dân </a:t>
            </a:r>
            <a:r>
              <a:rPr lang="en-US" sz="2400" b="1" dirty="0" smtClean="0">
                <a:latin typeface="Calibri" panose="020F0502020204030204" pitchFamily="34" charset="0"/>
                <a:cs typeface="Calibri" panose="020F0502020204030204" pitchFamily="34" charset="0"/>
              </a:rPr>
              <a:t>tộc VN</a:t>
            </a:r>
            <a:endParaRPr lang="en-US" sz="2400" b="1" dirty="0">
              <a:latin typeface="Calibri" panose="020F0502020204030204" pitchFamily="34" charset="0"/>
              <a:cs typeface="Calibri" panose="020F0502020204030204" pitchFamily="34" charset="0"/>
            </a:endParaRPr>
          </a:p>
        </p:txBody>
      </p:sp>
      <p:sp>
        <p:nvSpPr>
          <p:cNvPr id="37" name="Đáp án 4-LV1">
            <a:extLst>
              <a:ext uri="{FF2B5EF4-FFF2-40B4-BE49-F238E27FC236}">
                <a16:creationId xmlns:a16="http://schemas.microsoft.com/office/drawing/2014/main" id="{9A6F4D4E-5A24-4779-A207-95E73743C5A6}"/>
              </a:ext>
            </a:extLst>
          </p:cNvPr>
          <p:cNvSpPr/>
          <p:nvPr/>
        </p:nvSpPr>
        <p:spPr>
          <a:xfrm>
            <a:off x="2987876" y="3530129"/>
            <a:ext cx="2376212" cy="745953"/>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latin typeface="Calibri" panose="020F0502020204030204" pitchFamily="34" charset="0"/>
                <a:cs typeface="Calibri" panose="020F0502020204030204" pitchFamily="34" charset="0"/>
              </a:rPr>
              <a:t>C. </a:t>
            </a:r>
            <a:r>
              <a:rPr lang="en-US" sz="2400" b="1" dirty="0">
                <a:latin typeface="Calibri" panose="020F0502020204030204" pitchFamily="34" charset="0"/>
                <a:cs typeface="Calibri" panose="020F0502020204030204" pitchFamily="34" charset="0"/>
              </a:rPr>
              <a:t>Cả 3 đáp án </a:t>
            </a:r>
            <a:endParaRPr lang="en-US" sz="2400" b="1" dirty="0" smtClean="0">
              <a:latin typeface="Calibri" panose="020F0502020204030204" pitchFamily="34" charset="0"/>
              <a:cs typeface="Calibri" panose="020F0502020204030204" pitchFamily="34" charset="0"/>
            </a:endParaRPr>
          </a:p>
          <a:p>
            <a:pPr lvl="0" algn="ctr"/>
            <a:r>
              <a:rPr lang="en-US" sz="2400" b="1" dirty="0" smtClean="0">
                <a:latin typeface="Calibri" panose="020F0502020204030204" pitchFamily="34" charset="0"/>
                <a:cs typeface="Calibri" panose="020F0502020204030204" pitchFamily="34" charset="0"/>
              </a:rPr>
              <a:t>trên</a:t>
            </a:r>
            <a:endParaRPr lang="en-US" sz="2400" b="1" dirty="0">
              <a:latin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9067C5FB-C138-468F-AA21-7F3753D0E61E}"/>
              </a:ext>
            </a:extLst>
          </p:cNvPr>
          <p:cNvSpPr txBox="1"/>
          <p:nvPr/>
        </p:nvSpPr>
        <p:spPr>
          <a:xfrm>
            <a:off x="4548283" y="4700806"/>
            <a:ext cx="717154"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1500</a:t>
            </a:r>
          </a:p>
        </p:txBody>
      </p:sp>
    </p:spTree>
    <p:extLst>
      <p:ext uri="{BB962C8B-B14F-4D97-AF65-F5344CB8AC3E}">
        <p14:creationId xmlns:p14="http://schemas.microsoft.com/office/powerpoint/2010/main" val="264923668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5"/>
                                            </p:cond>
                                          </p:stCondLst>
                                          <p:endCondLst>
                                            <p:cond evt="onStopAudio" delay="0">
                                              <p:tgtEl>
                                                <p:sldTgt/>
                                              </p:tgtEl>
                                            </p:cond>
                                          </p:endCondLst>
                                        </p:cTn>
                                        <p:tgtEl>
                                          <p:sndTgt r:embed="rId2" name="bomb.wav"/>
                                        </p:tgtEl>
                                      </p:cMediaNode>
                                    </p:audio>
                                  </p:sub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anim calcmode="lin" valueType="num">
                                      <p:cBhvr>
                                        <p:cTn id="13" dur="250" fill="hold"/>
                                        <p:tgtEl>
                                          <p:spTgt spid="10"/>
                                        </p:tgtEl>
                                        <p:attrNameLst>
                                          <p:attrName>ppt_x</p:attrName>
                                        </p:attrNameLst>
                                      </p:cBhvr>
                                      <p:tavLst>
                                        <p:tav tm="0">
                                          <p:val>
                                            <p:strVal val="#ppt_x"/>
                                          </p:val>
                                        </p:tav>
                                        <p:tav tm="100000">
                                          <p:val>
                                            <p:strVal val="#ppt_x"/>
                                          </p:val>
                                        </p:tav>
                                      </p:tavLst>
                                    </p:anim>
                                    <p:anim calcmode="lin" valueType="num">
                                      <p:cBhvr>
                                        <p:cTn id="14" dur="250" fill="hold"/>
                                        <p:tgtEl>
                                          <p:spTgt spid="10"/>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10"/>
                                            </p:cond>
                                          </p:stCondLst>
                                          <p:endCondLst>
                                            <p:cond evt="onStopAudio" delay="0">
                                              <p:tgtEl>
                                                <p:sldTgt/>
                                              </p:tgtEl>
                                            </p:cond>
                                          </p:endCondLst>
                                        </p:cTn>
                                        <p:tgtEl>
                                          <p:sndTgt r:embed="rId2" name="bomb.wav"/>
                                        </p:tgtEl>
                                      </p:cMediaNode>
                                    </p:audio>
                                  </p:sub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anim calcmode="lin" valueType="num">
                                      <p:cBhvr>
                                        <p:cTn id="18" dur="250" fill="hold"/>
                                        <p:tgtEl>
                                          <p:spTgt spid="12"/>
                                        </p:tgtEl>
                                        <p:attrNameLst>
                                          <p:attrName>ppt_x</p:attrName>
                                        </p:attrNameLst>
                                      </p:cBhvr>
                                      <p:tavLst>
                                        <p:tav tm="0">
                                          <p:val>
                                            <p:strVal val="#ppt_x"/>
                                          </p:val>
                                        </p:tav>
                                        <p:tav tm="100000">
                                          <p:val>
                                            <p:strVal val="#ppt_x"/>
                                          </p:val>
                                        </p:tav>
                                      </p:tavLst>
                                    </p:anim>
                                    <p:anim calcmode="lin" valueType="num">
                                      <p:cBhvr>
                                        <p:cTn id="19" dur="250" fill="hold"/>
                                        <p:tgtEl>
                                          <p:spTgt spid="12"/>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15"/>
                                            </p:cond>
                                          </p:stCondLst>
                                          <p:endCondLst>
                                            <p:cond evt="onStopAudio" delay="0">
                                              <p:tgtEl>
                                                <p:sldTgt/>
                                              </p:tgtEl>
                                            </p:cond>
                                          </p:endCondLst>
                                        </p:cTn>
                                        <p:tgtEl>
                                          <p:sndTgt r:embed="rId2" name="bomb.wav"/>
                                        </p:tgtEl>
                                      </p:cMediaNode>
                                    </p:audio>
                                  </p:subTnLst>
                                </p:cTn>
                              </p:par>
                              <p:par>
                                <p:cTn id="20" presetID="10" presetClass="entr" presetSubtype="0" fill="hold" grpId="0" nodeType="withEffect">
                                  <p:stCondLst>
                                    <p:cond delay="15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34"/>
                    </p:tgtEl>
                  </p:cond>
                </p:stCondLst>
                <p:endSync evt="end" delay="0">
                  <p:rtn val="all"/>
                </p:endSync>
                <p:childTnLst>
                  <p:par>
                    <p:cTn id="36" fill="hold">
                      <p:stCondLst>
                        <p:cond delay="0"/>
                      </p:stCondLst>
                      <p:childTnLst>
                        <p:par>
                          <p:cTn id="37" fill="hold">
                            <p:stCondLst>
                              <p:cond delay="0"/>
                            </p:stCondLst>
                            <p:childTnLst>
                              <p:par>
                                <p:cTn id="38" presetID="1" presetClass="emph" presetSubtype="2" fill="hold" nodeType="clickEffect">
                                  <p:stCondLst>
                                    <p:cond delay="0"/>
                                  </p:stCondLst>
                                  <p:childTnLst>
                                    <p:animClr clrSpc="rgb" dir="cw">
                                      <p:cBhvr>
                                        <p:cTn id="39" dur="500" fill="hold"/>
                                        <p:tgtEl>
                                          <p:spTgt spid="34"/>
                                        </p:tgtEl>
                                        <p:attrNameLst>
                                          <p:attrName>fillcolor</p:attrName>
                                        </p:attrNameLst>
                                      </p:cBhvr>
                                      <p:to>
                                        <a:srgbClr val="FF0000"/>
                                      </p:to>
                                    </p:animClr>
                                    <p:set>
                                      <p:cBhvr>
                                        <p:cTn id="40" dur="500" fill="hold"/>
                                        <p:tgtEl>
                                          <p:spTgt spid="34"/>
                                        </p:tgtEl>
                                        <p:attrNameLst>
                                          <p:attrName>fill.type</p:attrName>
                                        </p:attrNameLst>
                                      </p:cBhvr>
                                      <p:to>
                                        <p:strVal val="solid"/>
                                      </p:to>
                                    </p:set>
                                    <p:set>
                                      <p:cBhvr>
                                        <p:cTn id="41" dur="500" fill="hold"/>
                                        <p:tgtEl>
                                          <p:spTgt spid="34"/>
                                        </p:tgtEl>
                                        <p:attrNameLst>
                                          <p:attrName>fill.on</p:attrName>
                                        </p:attrNameLst>
                                      </p:cBhvr>
                                      <p:to>
                                        <p:strVal val="true"/>
                                      </p:to>
                                    </p:set>
                                  </p:childTnLst>
                                </p:cTn>
                              </p:par>
                            </p:childTnLst>
                          </p:cTn>
                        </p:par>
                      </p:childTnLst>
                    </p:cTn>
                  </p:par>
                </p:childTnLst>
              </p:cTn>
              <p:nextCondLst>
                <p:cond evt="onClick" delay="0">
                  <p:tgtEl>
                    <p:spTgt spid="34"/>
                  </p:tgtEl>
                </p:cond>
              </p:nextCondLst>
            </p:seq>
            <p:seq concurrent="1" nextAc="seek">
              <p:cTn id="42" restart="whenNotActive" fill="hold" evtFilter="cancelBubble" nodeType="interactiveSeq">
                <p:stCondLst>
                  <p:cond evt="onClick" delay="0">
                    <p:tgtEl>
                      <p:spTgt spid="35"/>
                    </p:tgtEl>
                  </p:cond>
                </p:stCondLst>
                <p:endSync evt="end" delay="0">
                  <p:rtn val="all"/>
                </p:endSync>
                <p:childTnLst>
                  <p:par>
                    <p:cTn id="43" fill="hold">
                      <p:stCondLst>
                        <p:cond delay="0"/>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35"/>
                                        </p:tgtEl>
                                        <p:attrNameLst>
                                          <p:attrName>fillcolor</p:attrName>
                                        </p:attrNameLst>
                                      </p:cBhvr>
                                      <p:to>
                                        <a:srgbClr val="FF0000"/>
                                      </p:to>
                                    </p:animClr>
                                    <p:set>
                                      <p:cBhvr>
                                        <p:cTn id="47" dur="500" fill="hold"/>
                                        <p:tgtEl>
                                          <p:spTgt spid="35"/>
                                        </p:tgtEl>
                                        <p:attrNameLst>
                                          <p:attrName>fill.type</p:attrName>
                                        </p:attrNameLst>
                                      </p:cBhvr>
                                      <p:to>
                                        <p:strVal val="solid"/>
                                      </p:to>
                                    </p:set>
                                    <p:set>
                                      <p:cBhvr>
                                        <p:cTn id="48" dur="500" fill="hold"/>
                                        <p:tgtEl>
                                          <p:spTgt spid="35"/>
                                        </p:tgtEl>
                                        <p:attrNameLst>
                                          <p:attrName>fill.on</p:attrName>
                                        </p:attrNameLst>
                                      </p:cBhvr>
                                      <p:to>
                                        <p:strVal val="true"/>
                                      </p:to>
                                    </p:set>
                                  </p:childTnLst>
                                </p:cTn>
                              </p:par>
                            </p:childTnLst>
                          </p:cTn>
                        </p:par>
                      </p:childTnLst>
                    </p:cTn>
                  </p:par>
                </p:childTnLst>
              </p:cTn>
              <p:nextCondLst>
                <p:cond evt="onClick" delay="0">
                  <p:tgtEl>
                    <p:spTgt spid="35"/>
                  </p:tgtEl>
                </p:cond>
              </p:nextCondLst>
            </p:seq>
            <p:seq concurrent="1" nextAc="seek">
              <p:cTn id="49" restart="whenNotActive" fill="hold" evtFilter="cancelBubble" nodeType="interactiveSeq">
                <p:stCondLst>
                  <p:cond evt="onClick" delay="0">
                    <p:tgtEl>
                      <p:spTgt spid="37"/>
                    </p:tgtEl>
                  </p:cond>
                </p:stCondLst>
                <p:endSync evt="end" delay="0">
                  <p:rtn val="all"/>
                </p:endSync>
                <p:childTnLst>
                  <p:par>
                    <p:cTn id="50" fill="hold">
                      <p:stCondLst>
                        <p:cond delay="0"/>
                      </p:stCondLst>
                      <p:childTnLst>
                        <p:par>
                          <p:cTn id="51" fill="hold">
                            <p:stCondLst>
                              <p:cond delay="0"/>
                            </p:stCondLst>
                            <p:childTnLst>
                              <p:par>
                                <p:cTn id="52" presetID="1" presetClass="emph" presetSubtype="2" fill="hold" nodeType="clickEffect">
                                  <p:stCondLst>
                                    <p:cond delay="0"/>
                                  </p:stCondLst>
                                  <p:childTnLst>
                                    <p:animClr clrSpc="rgb" dir="cw">
                                      <p:cBhvr>
                                        <p:cTn id="53" dur="500" fill="hold"/>
                                        <p:tgtEl>
                                          <p:spTgt spid="37"/>
                                        </p:tgtEl>
                                        <p:attrNameLst>
                                          <p:attrName>fillcolor</p:attrName>
                                        </p:attrNameLst>
                                      </p:cBhvr>
                                      <p:to>
                                        <a:srgbClr val="00B0F0"/>
                                      </p:to>
                                    </p:animClr>
                                    <p:set>
                                      <p:cBhvr>
                                        <p:cTn id="54" dur="500" fill="hold"/>
                                        <p:tgtEl>
                                          <p:spTgt spid="37"/>
                                        </p:tgtEl>
                                        <p:attrNameLst>
                                          <p:attrName>fill.type</p:attrName>
                                        </p:attrNameLst>
                                      </p:cBhvr>
                                      <p:to>
                                        <p:strVal val="solid"/>
                                      </p:to>
                                    </p:set>
                                    <p:set>
                                      <p:cBhvr>
                                        <p:cTn id="55" dur="500" fill="hold"/>
                                        <p:tgtEl>
                                          <p:spTgt spid="37"/>
                                        </p:tgtEl>
                                        <p:attrNameLst>
                                          <p:attrName>fill.on</p:attrName>
                                        </p:attrNameLst>
                                      </p:cBhvr>
                                      <p:to>
                                        <p:strVal val="true"/>
                                      </p:to>
                                    </p:set>
                                  </p:childTnLst>
                                </p:cTn>
                              </p:par>
                              <p:par>
                                <p:cTn id="56" presetID="49" presetClass="path" presetSubtype="0" accel="50000" decel="50000" fill="hold" nodeType="withEffect">
                                  <p:stCondLst>
                                    <p:cond delay="0"/>
                                  </p:stCondLst>
                                  <p:childTnLst>
                                    <p:animMotion origin="layout" path="M 0.00743 0.0044 L 0.43073 -0.49305 " pathEditMode="relative" rAng="0" ptsTypes="AA">
                                      <p:cBhvr>
                                        <p:cTn id="57" dur="500" fill="hold"/>
                                        <p:tgtEl>
                                          <p:spTgt spid="19"/>
                                        </p:tgtEl>
                                        <p:attrNameLst>
                                          <p:attrName>ppt_x</p:attrName>
                                          <p:attrName>ppt_y</p:attrName>
                                        </p:attrNameLst>
                                      </p:cBhvr>
                                      <p:rCtr x="21159" y="-24884"/>
                                    </p:animMotion>
                                  </p:childTnLst>
                                  <p:subTnLst>
                                    <p:audio>
                                      <p:cMediaNode>
                                        <p:cTn display="0" masterRel="sameClick">
                                          <p:stCondLst>
                                            <p:cond evt="begin" delay="0">
                                              <p:tn val="56"/>
                                            </p:cond>
                                          </p:stCondLst>
                                          <p:endCondLst>
                                            <p:cond evt="onStopAudio" delay="0">
                                              <p:tgtEl>
                                                <p:sldTgt/>
                                              </p:tgtEl>
                                            </p:cond>
                                          </p:endCondLst>
                                        </p:cTn>
                                        <p:tgtEl>
                                          <p:sndTgt r:embed="rId3" name="Bắn tan Covid.wav"/>
                                        </p:tgtEl>
                                      </p:cMediaNode>
                                    </p:audio>
                                  </p:sub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32" presetClass="emph" presetSubtype="0" fill="hold" nodeType="withEffect">
                                  <p:stCondLst>
                                    <p:cond delay="0"/>
                                  </p:stCondLst>
                                  <p:childTnLst>
                                    <p:animRot by="120000">
                                      <p:cBhvr>
                                        <p:cTn id="63" dur="50" fill="hold">
                                          <p:stCondLst>
                                            <p:cond delay="0"/>
                                          </p:stCondLst>
                                        </p:cTn>
                                        <p:tgtEl>
                                          <p:spTgt spid="11"/>
                                        </p:tgtEl>
                                        <p:attrNameLst>
                                          <p:attrName>r</p:attrName>
                                        </p:attrNameLst>
                                      </p:cBhvr>
                                    </p:animRot>
                                    <p:animRot by="-240000">
                                      <p:cBhvr>
                                        <p:cTn id="64" dur="100" fill="hold">
                                          <p:stCondLst>
                                            <p:cond delay="100"/>
                                          </p:stCondLst>
                                        </p:cTn>
                                        <p:tgtEl>
                                          <p:spTgt spid="11"/>
                                        </p:tgtEl>
                                        <p:attrNameLst>
                                          <p:attrName>r</p:attrName>
                                        </p:attrNameLst>
                                      </p:cBhvr>
                                    </p:animRot>
                                    <p:animRot by="240000">
                                      <p:cBhvr>
                                        <p:cTn id="65" dur="100" fill="hold">
                                          <p:stCondLst>
                                            <p:cond delay="200"/>
                                          </p:stCondLst>
                                        </p:cTn>
                                        <p:tgtEl>
                                          <p:spTgt spid="11"/>
                                        </p:tgtEl>
                                        <p:attrNameLst>
                                          <p:attrName>r</p:attrName>
                                        </p:attrNameLst>
                                      </p:cBhvr>
                                    </p:animRot>
                                    <p:animRot by="-240000">
                                      <p:cBhvr>
                                        <p:cTn id="66" dur="100" fill="hold">
                                          <p:stCondLst>
                                            <p:cond delay="300"/>
                                          </p:stCondLst>
                                        </p:cTn>
                                        <p:tgtEl>
                                          <p:spTgt spid="11"/>
                                        </p:tgtEl>
                                        <p:attrNameLst>
                                          <p:attrName>r</p:attrName>
                                        </p:attrNameLst>
                                      </p:cBhvr>
                                    </p:animRot>
                                    <p:animRot by="120000">
                                      <p:cBhvr>
                                        <p:cTn id="67" dur="100" fill="hold">
                                          <p:stCondLst>
                                            <p:cond delay="400"/>
                                          </p:stCondLst>
                                        </p:cTn>
                                        <p:tgtEl>
                                          <p:spTgt spid="11"/>
                                        </p:tgtEl>
                                        <p:attrNameLst>
                                          <p:attrName>r</p:attrName>
                                        </p:attrNameLst>
                                      </p:cBhvr>
                                    </p:animRot>
                                  </p:childTnLst>
                                </p:cTn>
                              </p:par>
                            </p:childTnLst>
                          </p:cTn>
                        </p:par>
                        <p:par>
                          <p:cTn id="68" fill="hold">
                            <p:stCondLst>
                              <p:cond delay="1000"/>
                            </p:stCondLst>
                            <p:childTnLst>
                              <p:par>
                                <p:cTn id="69" presetID="9" presetClass="exit" presetSubtype="0" fill="hold" nodeType="afterEffect">
                                  <p:stCondLst>
                                    <p:cond delay="0"/>
                                  </p:stCondLst>
                                  <p:childTnLst>
                                    <p:animEffect transition="out" filter="dissolve">
                                      <p:cBhvr>
                                        <p:cTn id="70" dur="250"/>
                                        <p:tgtEl>
                                          <p:spTgt spid="11"/>
                                        </p:tgtEl>
                                      </p:cBhvr>
                                    </p:animEffect>
                                    <p:set>
                                      <p:cBhvr>
                                        <p:cTn id="71" dur="1" fill="hold">
                                          <p:stCondLst>
                                            <p:cond delay="249"/>
                                          </p:stCondLst>
                                        </p:cTn>
                                        <p:tgtEl>
                                          <p:spTgt spid="11"/>
                                        </p:tgtEl>
                                        <p:attrNameLst>
                                          <p:attrName>style.visibility</p:attrName>
                                        </p:attrNameLst>
                                      </p:cBhvr>
                                      <p:to>
                                        <p:strVal val="hidden"/>
                                      </p:to>
                                    </p:set>
                                  </p:childTnLst>
                                </p:cTn>
                              </p:par>
                            </p:childTnLst>
                          </p:cTn>
                        </p:par>
                        <p:par>
                          <p:cTn id="72" fill="hold">
                            <p:stCondLst>
                              <p:cond delay="1250"/>
                            </p:stCondLst>
                            <p:childTnLst>
                              <p:par>
                                <p:cTn id="73" presetID="9" presetClass="exit" presetSubtype="0" fill="hold" nodeType="afterEffect">
                                  <p:stCondLst>
                                    <p:cond delay="0"/>
                                  </p:stCondLst>
                                  <p:childTnLst>
                                    <p:animEffect transition="out" filter="dissolve">
                                      <p:cBhvr>
                                        <p:cTn id="74" dur="250"/>
                                        <p:tgtEl>
                                          <p:spTgt spid="10"/>
                                        </p:tgtEl>
                                      </p:cBhvr>
                                    </p:animEffect>
                                    <p:set>
                                      <p:cBhvr>
                                        <p:cTn id="75" dur="1" fill="hold">
                                          <p:stCondLst>
                                            <p:cond delay="249"/>
                                          </p:stCondLst>
                                        </p:cTn>
                                        <p:tgtEl>
                                          <p:spTgt spid="10"/>
                                        </p:tgtEl>
                                        <p:attrNameLst>
                                          <p:attrName>style.visibility</p:attrName>
                                        </p:attrNameLst>
                                      </p:cBhvr>
                                      <p:to>
                                        <p:strVal val="hidden"/>
                                      </p:to>
                                    </p:set>
                                  </p:childTnLst>
                                  <p:subTnLst>
                                    <p:audio>
                                      <p:cMediaNode vol="100000">
                                        <p:cTn display="0" masterRel="sameClick">
                                          <p:stCondLst>
                                            <p:cond evt="begin" delay="0">
                                              <p:tn val="73"/>
                                            </p:cond>
                                          </p:stCondLst>
                                          <p:endCondLst>
                                            <p:cond evt="onStopAudio" delay="0">
                                              <p:tgtEl>
                                                <p:sldTgt/>
                                              </p:tgtEl>
                                            </p:cond>
                                          </p:endCondLst>
                                        </p:cTn>
                                        <p:tgtEl>
                                          <p:sndTgt r:embed="rId2" name="bomb.wav"/>
                                        </p:tgtEl>
                                      </p:cMediaNode>
                                    </p:audio>
                                  </p:subTnLst>
                                </p:cTn>
                              </p:par>
                              <p:par>
                                <p:cTn id="76" presetID="56" presetClass="path" presetSubtype="0" accel="50000" decel="50000" fill="hold" nodeType="withEffect">
                                  <p:stCondLst>
                                    <p:cond delay="0"/>
                                  </p:stCondLst>
                                  <p:childTnLst>
                                    <p:animMotion origin="layout" path="M -1.38889E-6 2.34568E-6 L 0.48021 0.13333 " pathEditMode="relative" rAng="0" ptsTypes="AA">
                                      <p:cBhvr>
                                        <p:cTn id="77" dur="500" fill="hold"/>
                                        <p:tgtEl>
                                          <p:spTgt spid="19"/>
                                        </p:tgtEl>
                                        <p:attrNameLst>
                                          <p:attrName>ppt_x</p:attrName>
                                          <p:attrName>ppt_y</p:attrName>
                                        </p:attrNameLst>
                                      </p:cBhvr>
                                      <p:rCtr x="24010" y="6667"/>
                                    </p:animMotion>
                                  </p:childTnLst>
                                  <p:subTnLst>
                                    <p:audio>
                                      <p:cMediaNode>
                                        <p:cTn display="0" masterRel="sameClick">
                                          <p:stCondLst>
                                            <p:cond evt="begin" delay="0">
                                              <p:tn val="76"/>
                                            </p:cond>
                                          </p:stCondLst>
                                          <p:endCondLst>
                                            <p:cond evt="onStopAudio" delay="0">
                                              <p:tgtEl>
                                                <p:sldTgt/>
                                              </p:tgtEl>
                                            </p:cond>
                                          </p:endCondLst>
                                        </p:cTn>
                                        <p:tgtEl>
                                          <p:sndTgt r:embed="rId3" name="Bắn tan Covid.wav"/>
                                        </p:tgtEl>
                                      </p:cMediaNode>
                                    </p:audio>
                                  </p:subTnLst>
                                </p:cTn>
                              </p:par>
                            </p:childTnLst>
                          </p:cTn>
                        </p:par>
                        <p:par>
                          <p:cTn id="78" fill="hold">
                            <p:stCondLst>
                              <p:cond delay="1750"/>
                            </p:stCondLst>
                            <p:childTnLst>
                              <p:par>
                                <p:cTn id="79" presetID="10" presetClass="entr" presetSubtype="0" fill="hold" nodeType="after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32" presetClass="emph" presetSubtype="0" fill="hold" nodeType="withEffect">
                                  <p:stCondLst>
                                    <p:cond delay="0"/>
                                  </p:stCondLst>
                                  <p:childTnLst>
                                    <p:animRot by="120000">
                                      <p:cBhvr>
                                        <p:cTn id="83" dur="50" fill="hold">
                                          <p:stCondLst>
                                            <p:cond delay="0"/>
                                          </p:stCondLst>
                                        </p:cTn>
                                        <p:tgtEl>
                                          <p:spTgt spid="13"/>
                                        </p:tgtEl>
                                        <p:attrNameLst>
                                          <p:attrName>r</p:attrName>
                                        </p:attrNameLst>
                                      </p:cBhvr>
                                    </p:animRot>
                                    <p:animRot by="-240000">
                                      <p:cBhvr>
                                        <p:cTn id="84" dur="100" fill="hold">
                                          <p:stCondLst>
                                            <p:cond delay="100"/>
                                          </p:stCondLst>
                                        </p:cTn>
                                        <p:tgtEl>
                                          <p:spTgt spid="13"/>
                                        </p:tgtEl>
                                        <p:attrNameLst>
                                          <p:attrName>r</p:attrName>
                                        </p:attrNameLst>
                                      </p:cBhvr>
                                    </p:animRot>
                                    <p:animRot by="240000">
                                      <p:cBhvr>
                                        <p:cTn id="85" dur="100" fill="hold">
                                          <p:stCondLst>
                                            <p:cond delay="200"/>
                                          </p:stCondLst>
                                        </p:cTn>
                                        <p:tgtEl>
                                          <p:spTgt spid="13"/>
                                        </p:tgtEl>
                                        <p:attrNameLst>
                                          <p:attrName>r</p:attrName>
                                        </p:attrNameLst>
                                      </p:cBhvr>
                                    </p:animRot>
                                    <p:animRot by="-240000">
                                      <p:cBhvr>
                                        <p:cTn id="86" dur="100" fill="hold">
                                          <p:stCondLst>
                                            <p:cond delay="300"/>
                                          </p:stCondLst>
                                        </p:cTn>
                                        <p:tgtEl>
                                          <p:spTgt spid="13"/>
                                        </p:tgtEl>
                                        <p:attrNameLst>
                                          <p:attrName>r</p:attrName>
                                        </p:attrNameLst>
                                      </p:cBhvr>
                                    </p:animRot>
                                    <p:animRot by="120000">
                                      <p:cBhvr>
                                        <p:cTn id="87" dur="100" fill="hold">
                                          <p:stCondLst>
                                            <p:cond delay="400"/>
                                          </p:stCondLst>
                                        </p:cTn>
                                        <p:tgtEl>
                                          <p:spTgt spid="13"/>
                                        </p:tgtEl>
                                        <p:attrNameLst>
                                          <p:attrName>r</p:attrName>
                                        </p:attrNameLst>
                                      </p:cBhvr>
                                    </p:animRot>
                                  </p:childTnLst>
                                </p:cTn>
                              </p:par>
                            </p:childTnLst>
                          </p:cTn>
                        </p:par>
                        <p:par>
                          <p:cTn id="88" fill="hold">
                            <p:stCondLst>
                              <p:cond delay="2250"/>
                            </p:stCondLst>
                            <p:childTnLst>
                              <p:par>
                                <p:cTn id="89" presetID="9" presetClass="exit" presetSubtype="0" fill="hold" nodeType="afterEffect">
                                  <p:stCondLst>
                                    <p:cond delay="0"/>
                                  </p:stCondLst>
                                  <p:childTnLst>
                                    <p:animEffect transition="out" filter="dissolve">
                                      <p:cBhvr>
                                        <p:cTn id="90" dur="250"/>
                                        <p:tgtEl>
                                          <p:spTgt spid="13"/>
                                        </p:tgtEl>
                                      </p:cBhvr>
                                    </p:animEffect>
                                    <p:set>
                                      <p:cBhvr>
                                        <p:cTn id="91" dur="1" fill="hold">
                                          <p:stCondLst>
                                            <p:cond delay="249"/>
                                          </p:stCondLst>
                                        </p:cTn>
                                        <p:tgtEl>
                                          <p:spTgt spid="13"/>
                                        </p:tgtEl>
                                        <p:attrNameLst>
                                          <p:attrName>style.visibility</p:attrName>
                                        </p:attrNameLst>
                                      </p:cBhvr>
                                      <p:to>
                                        <p:strVal val="hidden"/>
                                      </p:to>
                                    </p:set>
                                  </p:childTnLst>
                                </p:cTn>
                              </p:par>
                            </p:childTnLst>
                          </p:cTn>
                        </p:par>
                        <p:par>
                          <p:cTn id="92" fill="hold">
                            <p:stCondLst>
                              <p:cond delay="2500"/>
                            </p:stCondLst>
                            <p:childTnLst>
                              <p:par>
                                <p:cTn id="93" presetID="9" presetClass="exit" presetSubtype="0" fill="hold" nodeType="afterEffect">
                                  <p:stCondLst>
                                    <p:cond delay="0"/>
                                  </p:stCondLst>
                                  <p:childTnLst>
                                    <p:animEffect transition="out" filter="dissolve">
                                      <p:cBhvr>
                                        <p:cTn id="94" dur="250"/>
                                        <p:tgtEl>
                                          <p:spTgt spid="12"/>
                                        </p:tgtEl>
                                      </p:cBhvr>
                                    </p:animEffect>
                                    <p:set>
                                      <p:cBhvr>
                                        <p:cTn id="95" dur="1" fill="hold">
                                          <p:stCondLst>
                                            <p:cond delay="249"/>
                                          </p:stCondLst>
                                        </p:cTn>
                                        <p:tgtEl>
                                          <p:spTgt spid="12"/>
                                        </p:tgtEl>
                                        <p:attrNameLst>
                                          <p:attrName>style.visibility</p:attrName>
                                        </p:attrNameLst>
                                      </p:cBhvr>
                                      <p:to>
                                        <p:strVal val="hidden"/>
                                      </p:to>
                                    </p:set>
                                  </p:childTnLst>
                                  <p:subTnLst>
                                    <p:audio>
                                      <p:cMediaNode vol="100000">
                                        <p:cTn display="0" masterRel="sameClick">
                                          <p:stCondLst>
                                            <p:cond evt="begin" delay="0">
                                              <p:tn val="93"/>
                                            </p:cond>
                                          </p:stCondLst>
                                          <p:endCondLst>
                                            <p:cond evt="onStopAudio" delay="0">
                                              <p:tgtEl>
                                                <p:sldTgt/>
                                              </p:tgtEl>
                                            </p:cond>
                                          </p:endCondLst>
                                        </p:cTn>
                                        <p:tgtEl>
                                          <p:sndTgt r:embed="rId2" name="bomb.wav"/>
                                        </p:tgtEl>
                                      </p:cMediaNode>
                                    </p:audio>
                                  </p:subTnLst>
                                </p:cTn>
                              </p:par>
                              <p:par>
                                <p:cTn id="96" presetID="32" presetClass="emph" presetSubtype="0" repeatCount="indefinite" nodeType="withEffect">
                                  <p:stCondLst>
                                    <p:cond delay="0"/>
                                  </p:stCondLst>
                                  <p:endCondLst>
                                    <p:cond evt="onNext" delay="0">
                                      <p:tgtEl>
                                        <p:sldTgt/>
                                      </p:tgtEl>
                                    </p:cond>
                                  </p:endCondLst>
                                  <p:childTnLst>
                                    <p:animRot by="120000">
                                      <p:cBhvr>
                                        <p:cTn id="97" dur="100" fill="hold">
                                          <p:stCondLst>
                                            <p:cond delay="0"/>
                                          </p:stCondLst>
                                        </p:cTn>
                                        <p:tgtEl>
                                          <p:spTgt spid="15"/>
                                        </p:tgtEl>
                                        <p:attrNameLst>
                                          <p:attrName>r</p:attrName>
                                        </p:attrNameLst>
                                      </p:cBhvr>
                                    </p:animRot>
                                    <p:animRot by="-240000">
                                      <p:cBhvr>
                                        <p:cTn id="98" dur="200" fill="hold">
                                          <p:stCondLst>
                                            <p:cond delay="200"/>
                                          </p:stCondLst>
                                        </p:cTn>
                                        <p:tgtEl>
                                          <p:spTgt spid="15"/>
                                        </p:tgtEl>
                                        <p:attrNameLst>
                                          <p:attrName>r</p:attrName>
                                        </p:attrNameLst>
                                      </p:cBhvr>
                                    </p:animRot>
                                    <p:animRot by="240000">
                                      <p:cBhvr>
                                        <p:cTn id="99" dur="200" fill="hold">
                                          <p:stCondLst>
                                            <p:cond delay="400"/>
                                          </p:stCondLst>
                                        </p:cTn>
                                        <p:tgtEl>
                                          <p:spTgt spid="15"/>
                                        </p:tgtEl>
                                        <p:attrNameLst>
                                          <p:attrName>r</p:attrName>
                                        </p:attrNameLst>
                                      </p:cBhvr>
                                    </p:animRot>
                                    <p:animRot by="-240000">
                                      <p:cBhvr>
                                        <p:cTn id="100" dur="200" fill="hold">
                                          <p:stCondLst>
                                            <p:cond delay="600"/>
                                          </p:stCondLst>
                                        </p:cTn>
                                        <p:tgtEl>
                                          <p:spTgt spid="15"/>
                                        </p:tgtEl>
                                        <p:attrNameLst>
                                          <p:attrName>r</p:attrName>
                                        </p:attrNameLst>
                                      </p:cBhvr>
                                    </p:animRot>
                                    <p:animRot by="120000">
                                      <p:cBhvr>
                                        <p:cTn id="101" dur="200" fill="hold">
                                          <p:stCondLst>
                                            <p:cond delay="800"/>
                                          </p:stCondLst>
                                        </p:cTn>
                                        <p:tgtEl>
                                          <p:spTgt spid="15"/>
                                        </p:tgtEl>
                                        <p:attrNameLst>
                                          <p:attrName>r</p:attrName>
                                        </p:attrNameLst>
                                      </p:cBhvr>
                                    </p:animRot>
                                  </p:childTnLst>
                                </p:cTn>
                              </p:par>
                              <p:par>
                                <p:cTn id="102" presetID="32" presetClass="emph" presetSubtype="0" repeatCount="indefinite" nodeType="withEffect">
                                  <p:stCondLst>
                                    <p:cond delay="0"/>
                                  </p:stCondLst>
                                  <p:endCondLst>
                                    <p:cond evt="onNext" delay="0">
                                      <p:tgtEl>
                                        <p:sldTgt/>
                                      </p:tgtEl>
                                    </p:cond>
                                  </p:endCondLst>
                                  <p:childTnLst>
                                    <p:animRot by="120000">
                                      <p:cBhvr>
                                        <p:cTn id="103" dur="100" fill="hold">
                                          <p:stCondLst>
                                            <p:cond delay="0"/>
                                          </p:stCondLst>
                                        </p:cTn>
                                        <p:tgtEl>
                                          <p:spTgt spid="17"/>
                                        </p:tgtEl>
                                        <p:attrNameLst>
                                          <p:attrName>r</p:attrName>
                                        </p:attrNameLst>
                                      </p:cBhvr>
                                    </p:animRot>
                                    <p:animRot by="-240000">
                                      <p:cBhvr>
                                        <p:cTn id="104" dur="200" fill="hold">
                                          <p:stCondLst>
                                            <p:cond delay="200"/>
                                          </p:stCondLst>
                                        </p:cTn>
                                        <p:tgtEl>
                                          <p:spTgt spid="17"/>
                                        </p:tgtEl>
                                        <p:attrNameLst>
                                          <p:attrName>r</p:attrName>
                                        </p:attrNameLst>
                                      </p:cBhvr>
                                    </p:animRot>
                                    <p:animRot by="240000">
                                      <p:cBhvr>
                                        <p:cTn id="105" dur="200" fill="hold">
                                          <p:stCondLst>
                                            <p:cond delay="400"/>
                                          </p:stCondLst>
                                        </p:cTn>
                                        <p:tgtEl>
                                          <p:spTgt spid="17"/>
                                        </p:tgtEl>
                                        <p:attrNameLst>
                                          <p:attrName>r</p:attrName>
                                        </p:attrNameLst>
                                      </p:cBhvr>
                                    </p:animRot>
                                    <p:animRot by="-240000">
                                      <p:cBhvr>
                                        <p:cTn id="106" dur="200" fill="hold">
                                          <p:stCondLst>
                                            <p:cond delay="600"/>
                                          </p:stCondLst>
                                        </p:cTn>
                                        <p:tgtEl>
                                          <p:spTgt spid="17"/>
                                        </p:tgtEl>
                                        <p:attrNameLst>
                                          <p:attrName>r</p:attrName>
                                        </p:attrNameLst>
                                      </p:cBhvr>
                                    </p:animRot>
                                    <p:animRot by="120000">
                                      <p:cBhvr>
                                        <p:cTn id="107" dur="200" fill="hold">
                                          <p:stCondLst>
                                            <p:cond delay="800"/>
                                          </p:stCondLst>
                                        </p:cTn>
                                        <p:tgtEl>
                                          <p:spTgt spid="17"/>
                                        </p:tgtEl>
                                        <p:attrNameLst>
                                          <p:attrName>r</p:attrName>
                                        </p:attrNameLst>
                                      </p:cBhvr>
                                    </p:animRot>
                                  </p:childTnLst>
                                </p:cTn>
                              </p:par>
                              <p:par>
                                <p:cTn id="108" presetID="56" presetClass="path" presetSubtype="0" accel="50000" decel="50000" fill="hold" nodeType="withEffect">
                                  <p:stCondLst>
                                    <p:cond delay="0"/>
                                  </p:stCondLst>
                                  <p:childTnLst>
                                    <p:animMotion origin="layout" path="M -4.79167E-6 -4.81481E-6 L 0.09714 -0.3537 " pathEditMode="relative" rAng="0" ptsTypes="AA">
                                      <p:cBhvr>
                                        <p:cTn id="109" dur="500" fill="hold"/>
                                        <p:tgtEl>
                                          <p:spTgt spid="19"/>
                                        </p:tgtEl>
                                        <p:attrNameLst>
                                          <p:attrName>ppt_x</p:attrName>
                                          <p:attrName>ppt_y</p:attrName>
                                        </p:attrNameLst>
                                      </p:cBhvr>
                                      <p:rCtr x="4857" y="-17685"/>
                                    </p:animMotion>
                                  </p:childTnLst>
                                  <p:subTnLst>
                                    <p:audio>
                                      <p:cMediaNode>
                                        <p:cTn display="0" masterRel="sameClick">
                                          <p:stCondLst>
                                            <p:cond evt="begin" delay="0">
                                              <p:tn val="108"/>
                                            </p:cond>
                                          </p:stCondLst>
                                          <p:endCondLst>
                                            <p:cond evt="onStopAudio" delay="0">
                                              <p:tgtEl>
                                                <p:sldTgt/>
                                              </p:tgtEl>
                                            </p:cond>
                                          </p:endCondLst>
                                        </p:cTn>
                                        <p:tgtEl>
                                          <p:sndTgt r:embed="rId3" name="Bắn tan Covid.wav"/>
                                        </p:tgtEl>
                                      </p:cMediaNode>
                                    </p:audio>
                                  </p:subTnLst>
                                </p:cTn>
                              </p:par>
                              <p:par>
                                <p:cTn id="110" presetID="10" presetClass="entr" presetSubtype="0" fill="hold" nodeType="with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fade">
                                      <p:cBhvr>
                                        <p:cTn id="112" dur="500"/>
                                        <p:tgtEl>
                                          <p:spTgt spid="9"/>
                                        </p:tgtEl>
                                      </p:cBhvr>
                                    </p:animEffect>
                                  </p:childTnLst>
                                </p:cTn>
                              </p:par>
                              <p:par>
                                <p:cTn id="113" presetID="32" presetClass="emph" presetSubtype="0" fill="hold" nodeType="withEffect">
                                  <p:stCondLst>
                                    <p:cond delay="0"/>
                                  </p:stCondLst>
                                  <p:childTnLst>
                                    <p:animRot by="120000">
                                      <p:cBhvr>
                                        <p:cTn id="114" dur="50" fill="hold">
                                          <p:stCondLst>
                                            <p:cond delay="0"/>
                                          </p:stCondLst>
                                        </p:cTn>
                                        <p:tgtEl>
                                          <p:spTgt spid="9"/>
                                        </p:tgtEl>
                                        <p:attrNameLst>
                                          <p:attrName>r</p:attrName>
                                        </p:attrNameLst>
                                      </p:cBhvr>
                                    </p:animRot>
                                    <p:animRot by="-240000">
                                      <p:cBhvr>
                                        <p:cTn id="115" dur="100" fill="hold">
                                          <p:stCondLst>
                                            <p:cond delay="100"/>
                                          </p:stCondLst>
                                        </p:cTn>
                                        <p:tgtEl>
                                          <p:spTgt spid="9"/>
                                        </p:tgtEl>
                                        <p:attrNameLst>
                                          <p:attrName>r</p:attrName>
                                        </p:attrNameLst>
                                      </p:cBhvr>
                                    </p:animRot>
                                    <p:animRot by="240000">
                                      <p:cBhvr>
                                        <p:cTn id="116" dur="100" fill="hold">
                                          <p:stCondLst>
                                            <p:cond delay="200"/>
                                          </p:stCondLst>
                                        </p:cTn>
                                        <p:tgtEl>
                                          <p:spTgt spid="9"/>
                                        </p:tgtEl>
                                        <p:attrNameLst>
                                          <p:attrName>r</p:attrName>
                                        </p:attrNameLst>
                                      </p:cBhvr>
                                    </p:animRot>
                                    <p:animRot by="-240000">
                                      <p:cBhvr>
                                        <p:cTn id="117" dur="100" fill="hold">
                                          <p:stCondLst>
                                            <p:cond delay="300"/>
                                          </p:stCondLst>
                                        </p:cTn>
                                        <p:tgtEl>
                                          <p:spTgt spid="9"/>
                                        </p:tgtEl>
                                        <p:attrNameLst>
                                          <p:attrName>r</p:attrName>
                                        </p:attrNameLst>
                                      </p:cBhvr>
                                    </p:animRot>
                                    <p:animRot by="120000">
                                      <p:cBhvr>
                                        <p:cTn id="118" dur="100" fill="hold">
                                          <p:stCondLst>
                                            <p:cond delay="400"/>
                                          </p:stCondLst>
                                        </p:cTn>
                                        <p:tgtEl>
                                          <p:spTgt spid="9"/>
                                        </p:tgtEl>
                                        <p:attrNameLst>
                                          <p:attrName>r</p:attrName>
                                        </p:attrNameLst>
                                      </p:cBhvr>
                                    </p:animRot>
                                  </p:childTnLst>
                                </p:cTn>
                              </p:par>
                            </p:childTnLst>
                          </p:cTn>
                        </p:par>
                        <p:par>
                          <p:cTn id="119" fill="hold">
                            <p:stCondLst>
                              <p:cond delay="3500"/>
                            </p:stCondLst>
                            <p:childTnLst>
                              <p:par>
                                <p:cTn id="120" presetID="9" presetClass="exit" presetSubtype="0" fill="hold" nodeType="afterEffect">
                                  <p:stCondLst>
                                    <p:cond delay="0"/>
                                  </p:stCondLst>
                                  <p:childTnLst>
                                    <p:animEffect transition="out" filter="dissolve">
                                      <p:cBhvr>
                                        <p:cTn id="121" dur="250"/>
                                        <p:tgtEl>
                                          <p:spTgt spid="9"/>
                                        </p:tgtEl>
                                      </p:cBhvr>
                                    </p:animEffect>
                                    <p:set>
                                      <p:cBhvr>
                                        <p:cTn id="122" dur="1" fill="hold">
                                          <p:stCondLst>
                                            <p:cond delay="249"/>
                                          </p:stCondLst>
                                        </p:cTn>
                                        <p:tgtEl>
                                          <p:spTgt spid="9"/>
                                        </p:tgtEl>
                                        <p:attrNameLst>
                                          <p:attrName>style.visibility</p:attrName>
                                        </p:attrNameLst>
                                      </p:cBhvr>
                                      <p:to>
                                        <p:strVal val="hidden"/>
                                      </p:to>
                                    </p:set>
                                  </p:childTnLst>
                                </p:cTn>
                              </p:par>
                            </p:childTnLst>
                          </p:cTn>
                        </p:par>
                        <p:par>
                          <p:cTn id="123" fill="hold">
                            <p:stCondLst>
                              <p:cond delay="3750"/>
                            </p:stCondLst>
                            <p:childTnLst>
                              <p:par>
                                <p:cTn id="124" presetID="9" presetClass="exit" presetSubtype="0" fill="hold" nodeType="afterEffect">
                                  <p:stCondLst>
                                    <p:cond delay="0"/>
                                  </p:stCondLst>
                                  <p:childTnLst>
                                    <p:animEffect transition="out" filter="dissolve">
                                      <p:cBhvr>
                                        <p:cTn id="125" dur="250"/>
                                        <p:tgtEl>
                                          <p:spTgt spid="7"/>
                                        </p:tgtEl>
                                      </p:cBhvr>
                                    </p:animEffect>
                                    <p:set>
                                      <p:cBhvr>
                                        <p:cTn id="126" dur="1" fill="hold">
                                          <p:stCondLst>
                                            <p:cond delay="249"/>
                                          </p:stCondLst>
                                        </p:cTn>
                                        <p:tgtEl>
                                          <p:spTgt spid="7"/>
                                        </p:tgtEl>
                                        <p:attrNameLst>
                                          <p:attrName>style.visibility</p:attrName>
                                        </p:attrNameLst>
                                      </p:cBhvr>
                                      <p:to>
                                        <p:strVal val="hidden"/>
                                      </p:to>
                                    </p:set>
                                  </p:childTnLst>
                                  <p:subTnLst>
                                    <p:audio>
                                      <p:cMediaNode vol="100000">
                                        <p:cTn display="0" masterRel="sameClick">
                                          <p:stCondLst>
                                            <p:cond evt="begin" delay="0">
                                              <p:tn val="124"/>
                                            </p:cond>
                                          </p:stCondLst>
                                          <p:endCondLst>
                                            <p:cond evt="onStopAudio" delay="0">
                                              <p:tgtEl>
                                                <p:sldTgt/>
                                              </p:tgtEl>
                                            </p:cond>
                                          </p:endCondLst>
                                        </p:cTn>
                                        <p:tgtEl>
                                          <p:sndTgt r:embed="rId2" name="bomb.wav"/>
                                        </p:tgtEl>
                                      </p:cMediaNode>
                                    </p:audio>
                                  </p:subTnLst>
                                </p:cTn>
                              </p:par>
                            </p:childTnLst>
                          </p:cTn>
                        </p:par>
                        <p:par>
                          <p:cTn id="127" fill="hold">
                            <p:stCondLst>
                              <p:cond delay="4000"/>
                            </p:stCondLst>
                            <p:childTnLst>
                              <p:par>
                                <p:cTn id="128" presetID="10"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50"/>
                                        <p:tgtEl>
                                          <p:spTgt spid="51"/>
                                        </p:tgtEl>
                                      </p:cBhvr>
                                    </p:animEffect>
                                  </p:childTnLst>
                                  <p:subTnLst>
                                    <p:audio>
                                      <p:cMediaNode>
                                        <p:cTn display="0" masterRel="sameClick">
                                          <p:stCondLst>
                                            <p:cond evt="begin" delay="0">
                                              <p:tn val="128"/>
                                            </p:cond>
                                          </p:stCondLst>
                                          <p:endCondLst>
                                            <p:cond evt="onStopAudio" delay="0">
                                              <p:tgtEl>
                                                <p:sldTgt/>
                                              </p:tgtEl>
                                            </p:cond>
                                          </p:endCondLst>
                                        </p:cTn>
                                        <p:tgtEl>
                                          <p:sndTgt r:embed="rId4" name="Tiếng điểm.wav"/>
                                        </p:tgtEl>
                                      </p:cMediaNode>
                                    </p:audio>
                                  </p:subTnLst>
                                </p:cTn>
                              </p:par>
                            </p:childTnLst>
                          </p:cTn>
                        </p:par>
                      </p:childTnLst>
                    </p:cTn>
                  </p:par>
                </p:childTnLst>
              </p:cTn>
              <p:nextCondLst>
                <p:cond evt="onClick" delay="0">
                  <p:tgtEl>
                    <p:spTgt spid="37"/>
                  </p:tgtEl>
                </p:cond>
              </p:nextCondLst>
            </p:seq>
            <p:seq concurrent="1" nextAc="seek">
              <p:cTn id="131" restart="whenNotActive" fill="hold" evtFilter="cancelBubble" nodeType="interactiveSeq">
                <p:stCondLst>
                  <p:cond evt="onClick" delay="0">
                    <p:tgtEl>
                      <p:spTgt spid="36"/>
                    </p:tgtEl>
                  </p:cond>
                </p:stCondLst>
                <p:endSync evt="end" delay="0">
                  <p:rtn val="all"/>
                </p:endSync>
                <p:childTnLst>
                  <p:par>
                    <p:cTn id="132" fill="hold">
                      <p:stCondLst>
                        <p:cond delay="0"/>
                      </p:stCondLst>
                      <p:childTnLst>
                        <p:par>
                          <p:cTn id="133" fill="hold">
                            <p:stCondLst>
                              <p:cond delay="0"/>
                            </p:stCondLst>
                            <p:childTnLst>
                              <p:par>
                                <p:cTn id="134" presetID="1" presetClass="emph" presetSubtype="2" fill="hold" nodeType="clickEffect">
                                  <p:stCondLst>
                                    <p:cond delay="0"/>
                                  </p:stCondLst>
                                  <p:childTnLst>
                                    <p:animClr clrSpc="rgb" dir="cw">
                                      <p:cBhvr>
                                        <p:cTn id="135" dur="500" fill="hold"/>
                                        <p:tgtEl>
                                          <p:spTgt spid="36"/>
                                        </p:tgtEl>
                                        <p:attrNameLst>
                                          <p:attrName>fillcolor</p:attrName>
                                        </p:attrNameLst>
                                      </p:cBhvr>
                                      <p:to>
                                        <a:srgbClr val="FF0000"/>
                                      </p:to>
                                    </p:animClr>
                                    <p:set>
                                      <p:cBhvr>
                                        <p:cTn id="136" dur="500" fill="hold"/>
                                        <p:tgtEl>
                                          <p:spTgt spid="36"/>
                                        </p:tgtEl>
                                        <p:attrNameLst>
                                          <p:attrName>fill.type</p:attrName>
                                        </p:attrNameLst>
                                      </p:cBhvr>
                                      <p:to>
                                        <p:strVal val="solid"/>
                                      </p:to>
                                    </p:set>
                                    <p:set>
                                      <p:cBhvr>
                                        <p:cTn id="137" dur="500" fill="hold"/>
                                        <p:tgtEl>
                                          <p:spTgt spid="36"/>
                                        </p:tgtEl>
                                        <p:attrNameLst>
                                          <p:attrName>fill.on</p:attrName>
                                        </p:attrNameLst>
                                      </p:cBhvr>
                                      <p:to>
                                        <p:strVal val="true"/>
                                      </p:to>
                                    </p:set>
                                  </p:childTnLst>
                                </p:cTn>
                              </p:par>
                            </p:childTnLst>
                          </p:cTn>
                        </p:par>
                      </p:childTnLst>
                    </p:cTn>
                  </p:par>
                </p:childTnLst>
              </p:cTn>
              <p:nextCondLst>
                <p:cond evt="onClick" delay="0">
                  <p:tgtEl>
                    <p:spTgt spid="36"/>
                  </p:tgtEl>
                </p:cond>
              </p:nextCondLst>
            </p:seq>
          </p:childTnLst>
        </p:cTn>
      </p:par>
    </p:tnLst>
    <p:bldLst>
      <p:bldP spid="34" grpId="0" animBg="1"/>
      <p:bldP spid="33" grpId="0" animBg="1"/>
      <p:bldP spid="35" grpId="0" animBg="1"/>
      <p:bldP spid="36" grpId="0" animBg="1"/>
      <p:bldP spid="37" grpId="0" animBg="1"/>
      <p:bldP spid="5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23928" y="2154560"/>
            <a:ext cx="5220072" cy="921246"/>
          </a:xfrm>
        </p:spPr>
        <p:txBody>
          <a:bodyPr/>
          <a:lstStyle/>
          <a:p>
            <a:r>
              <a:rPr lang="en-US" altLang="ko-KR" b="1" dirty="0" smtClean="0">
                <a:solidFill>
                  <a:schemeClr val="tx1">
                    <a:lumMod val="65000"/>
                    <a:lumOff val="35000"/>
                  </a:schemeClr>
                </a:solidFill>
                <a:latin typeface="Calibri" panose="020F0502020204030204" pitchFamily="34" charset="0"/>
                <a:cs typeface="Calibri" panose="020F0502020204030204" pitchFamily="34" charset="0"/>
              </a:rPr>
              <a:t>1. Mục </a:t>
            </a:r>
            <a:r>
              <a:rPr lang="en-US" altLang="ko-KR" b="1" dirty="0">
                <a:solidFill>
                  <a:schemeClr val="tx1">
                    <a:lumMod val="65000"/>
                    <a:lumOff val="35000"/>
                  </a:schemeClr>
                </a:solidFill>
                <a:latin typeface="Calibri" panose="020F0502020204030204" pitchFamily="34" charset="0"/>
                <a:cs typeface="Calibri" panose="020F0502020204030204" pitchFamily="34" charset="0"/>
              </a:rPr>
              <a:t>tiêu của cách mạng giải phóng dân </a:t>
            </a:r>
            <a:r>
              <a:rPr lang="en-US" altLang="ko-KR" b="1" dirty="0" smtClean="0">
                <a:solidFill>
                  <a:schemeClr val="tx1">
                    <a:lumMod val="65000"/>
                    <a:lumOff val="35000"/>
                  </a:schemeClr>
                </a:solidFill>
                <a:latin typeface="Calibri" panose="020F0502020204030204" pitchFamily="34" charset="0"/>
                <a:cs typeface="Calibri" panose="020F0502020204030204" pitchFamily="34" charset="0"/>
              </a:rPr>
              <a:t>tộc</a:t>
            </a:r>
            <a:endParaRPr lang="en-US" altLang="ko-KR"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a:xfrm>
            <a:off x="3851920" y="3363838"/>
            <a:ext cx="5018916" cy="288032"/>
          </a:xfrm>
        </p:spPr>
        <p:txBody>
          <a:bodyPr/>
          <a:lstStyle/>
          <a:p>
            <a:pPr lvl="0"/>
            <a:r>
              <a:rPr lang="en-US" altLang="ko-KR" b="1" i="1" dirty="0"/>
              <a:t>TƯ TƯỞNG HỒ CHÍ MINH</a:t>
            </a:r>
            <a:endParaRPr lang="en-US" altLang="ko-KR" dirty="0"/>
          </a:p>
        </p:txBody>
      </p:sp>
    </p:spTree>
    <p:extLst>
      <p:ext uri="{BB962C8B-B14F-4D97-AF65-F5344CB8AC3E}">
        <p14:creationId xmlns:p14="http://schemas.microsoft.com/office/powerpoint/2010/main" val="310123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DEECC5-C825-4A9E-9A89-9A3E47777D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Picture 6">
            <a:extLst>
              <a:ext uri="{FF2B5EF4-FFF2-40B4-BE49-F238E27FC236}">
                <a16:creationId xmlns:a16="http://schemas.microsoft.com/office/drawing/2014/main" id="{8C0A8C3E-ACC8-41B6-AFB6-4020B6A751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870214" y="1972939"/>
            <a:ext cx="1299126" cy="1044017"/>
          </a:xfrm>
          <a:prstGeom prst="rect">
            <a:avLst/>
          </a:prstGeom>
        </p:spPr>
      </p:pic>
      <p:pic>
        <p:nvPicPr>
          <p:cNvPr id="9" name="Picture 8">
            <a:extLst>
              <a:ext uri="{FF2B5EF4-FFF2-40B4-BE49-F238E27FC236}">
                <a16:creationId xmlns:a16="http://schemas.microsoft.com/office/drawing/2014/main" id="{FB468B02-62AC-4301-B22F-2FC0289561E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015" t="11360" r="19959" b="9562"/>
          <a:stretch/>
        </p:blipFill>
        <p:spPr>
          <a:xfrm>
            <a:off x="1773163" y="1871735"/>
            <a:ext cx="1109691" cy="1044017"/>
          </a:xfrm>
          <a:prstGeom prst="rect">
            <a:avLst/>
          </a:prstGeom>
        </p:spPr>
      </p:pic>
      <p:pic>
        <p:nvPicPr>
          <p:cNvPr id="10" name="Picture 9">
            <a:extLst>
              <a:ext uri="{FF2B5EF4-FFF2-40B4-BE49-F238E27FC236}">
                <a16:creationId xmlns:a16="http://schemas.microsoft.com/office/drawing/2014/main" id="{159A3421-F326-40E8-B830-2C83919787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135808" y="3516765"/>
            <a:ext cx="1299126" cy="1044017"/>
          </a:xfrm>
          <a:prstGeom prst="rect">
            <a:avLst/>
          </a:prstGeom>
        </p:spPr>
      </p:pic>
      <p:pic>
        <p:nvPicPr>
          <p:cNvPr id="11" name="Picture 10">
            <a:extLst>
              <a:ext uri="{FF2B5EF4-FFF2-40B4-BE49-F238E27FC236}">
                <a16:creationId xmlns:a16="http://schemas.microsoft.com/office/drawing/2014/main" id="{0EEAD98F-6393-4406-A197-66A3C1234A8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015" t="11360" r="19959" b="9562"/>
          <a:stretch/>
        </p:blipFill>
        <p:spPr>
          <a:xfrm>
            <a:off x="4071527" y="3169942"/>
            <a:ext cx="1109691" cy="1044017"/>
          </a:xfrm>
          <a:prstGeom prst="rect">
            <a:avLst/>
          </a:prstGeom>
        </p:spPr>
      </p:pic>
      <p:pic>
        <p:nvPicPr>
          <p:cNvPr id="12" name="Picture 11">
            <a:extLst>
              <a:ext uri="{FF2B5EF4-FFF2-40B4-BE49-F238E27FC236}">
                <a16:creationId xmlns:a16="http://schemas.microsoft.com/office/drawing/2014/main" id="{B6234B03-771E-4EEE-93DE-DB13E10A87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816374" y="1097439"/>
            <a:ext cx="1299126" cy="1044017"/>
          </a:xfrm>
          <a:prstGeom prst="rect">
            <a:avLst/>
          </a:prstGeom>
        </p:spPr>
      </p:pic>
      <p:pic>
        <p:nvPicPr>
          <p:cNvPr id="13" name="Picture 12">
            <a:extLst>
              <a:ext uri="{FF2B5EF4-FFF2-40B4-BE49-F238E27FC236}">
                <a16:creationId xmlns:a16="http://schemas.microsoft.com/office/drawing/2014/main" id="{2F41598F-DDEC-439A-921D-B401FE94247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015" t="11360" r="19959" b="9562"/>
          <a:stretch/>
        </p:blipFill>
        <p:spPr>
          <a:xfrm>
            <a:off x="6773065" y="782958"/>
            <a:ext cx="1109691" cy="1044017"/>
          </a:xfrm>
          <a:prstGeom prst="rect">
            <a:avLst/>
          </a:prstGeom>
        </p:spPr>
      </p:pic>
      <p:pic>
        <p:nvPicPr>
          <p:cNvPr id="15" name="Picture 14">
            <a:hlinkClick r:id="rId8" action="ppaction://hlinksldjump"/>
            <a:extLst>
              <a:ext uri="{FF2B5EF4-FFF2-40B4-BE49-F238E27FC236}">
                <a16:creationId xmlns:a16="http://schemas.microsoft.com/office/drawing/2014/main" id="{8DC6F7E1-4CC8-45CB-A04D-603ECDA8D143}"/>
              </a:ext>
            </a:extLst>
          </p:cNvPr>
          <p:cNvPicPr>
            <a:picLocks noChangeAspect="1"/>
          </p:cNvPicPr>
          <p:nvPr/>
        </p:nvPicPr>
        <p:blipFill rotWithShape="1">
          <a:blip r:embed="rId9">
            <a:extLst>
              <a:ext uri="{28A0092B-C50C-407E-A947-70E740481C1C}">
                <a14:useLocalDpi xmlns:a14="http://schemas.microsoft.com/office/drawing/2010/main" val="0"/>
              </a:ext>
            </a:extLst>
          </a:blip>
          <a:srcRect l="6798" t="23886" r="80958" b="56887"/>
          <a:stretch/>
        </p:blipFill>
        <p:spPr>
          <a:xfrm>
            <a:off x="1" y="1911246"/>
            <a:ext cx="742013" cy="682436"/>
          </a:xfrm>
          <a:prstGeom prst="rect">
            <a:avLst/>
          </a:prstGeom>
        </p:spPr>
      </p:pic>
      <p:pic>
        <p:nvPicPr>
          <p:cNvPr id="17" name="Picture 16">
            <a:hlinkClick r:id="rId10" action="ppaction://hlinksldjump"/>
            <a:extLst>
              <a:ext uri="{FF2B5EF4-FFF2-40B4-BE49-F238E27FC236}">
                <a16:creationId xmlns:a16="http://schemas.microsoft.com/office/drawing/2014/main" id="{F23210F5-6B16-4F89-85B1-958181A53FF0}"/>
              </a:ext>
            </a:extLst>
          </p:cNvPr>
          <p:cNvPicPr>
            <a:picLocks noChangeAspect="1"/>
          </p:cNvPicPr>
          <p:nvPr/>
        </p:nvPicPr>
        <p:blipFill rotWithShape="1">
          <a:blip r:embed="rId9">
            <a:extLst>
              <a:ext uri="{28A0092B-C50C-407E-A947-70E740481C1C}">
                <a14:useLocalDpi xmlns:a14="http://schemas.microsoft.com/office/drawing/2010/main" val="0"/>
              </a:ext>
            </a:extLst>
          </a:blip>
          <a:srcRect l="84900" t="24520" r="2856" b="56253"/>
          <a:stretch/>
        </p:blipFill>
        <p:spPr>
          <a:xfrm>
            <a:off x="8401987" y="3572992"/>
            <a:ext cx="742013" cy="682436"/>
          </a:xfrm>
          <a:prstGeom prst="rect">
            <a:avLst/>
          </a:prstGeom>
        </p:spPr>
      </p:pic>
      <p:pic>
        <p:nvPicPr>
          <p:cNvPr id="19" name="Picture 18">
            <a:extLst>
              <a:ext uri="{FF2B5EF4-FFF2-40B4-BE49-F238E27FC236}">
                <a16:creationId xmlns:a16="http://schemas.microsoft.com/office/drawing/2014/main" id="{62EEA9B9-18D0-433F-B8AA-8BE9225D407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53073" t="47270"/>
          <a:stretch/>
        </p:blipFill>
        <p:spPr>
          <a:xfrm flipH="1">
            <a:off x="-99456" y="3184998"/>
            <a:ext cx="1512737" cy="1819399"/>
          </a:xfrm>
          <a:prstGeom prst="rect">
            <a:avLst/>
          </a:prstGeom>
        </p:spPr>
      </p:pic>
      <p:pic>
        <p:nvPicPr>
          <p:cNvPr id="25" name="Content Placeholder 24">
            <a:extLst>
              <a:ext uri="{FF2B5EF4-FFF2-40B4-BE49-F238E27FC236}">
                <a16:creationId xmlns:a16="http://schemas.microsoft.com/office/drawing/2014/main" id="{6BA106A1-9EAB-4E1C-9ED9-6199230C0100}"/>
              </a:ext>
            </a:extLst>
          </p:cNvPr>
          <p:cNvPicPr>
            <a:picLocks noGrp="1" noChangeAspect="1"/>
          </p:cNvPicPr>
          <p:nvPr>
            <p:ph idx="1"/>
          </p:nvPr>
        </p:nvPicPr>
        <p:blipFill rotWithShape="1">
          <a:blip r:embed="rId12" cstate="print">
            <a:extLst>
              <a:ext uri="{28A0092B-C50C-407E-A947-70E740481C1C}">
                <a14:useLocalDpi xmlns:a14="http://schemas.microsoft.com/office/drawing/2010/main" val="0"/>
              </a:ext>
            </a:extLst>
          </a:blip>
          <a:srcRect l="-3990" t="-1403" r="84381" b="87279"/>
          <a:stretch/>
        </p:blipFill>
        <p:spPr>
          <a:xfrm>
            <a:off x="3760707" y="4623453"/>
            <a:ext cx="1622588" cy="575698"/>
          </a:xfrm>
        </p:spPr>
      </p:pic>
      <p:sp>
        <p:nvSpPr>
          <p:cNvPr id="34" name="Đáp án 1-LV1">
            <a:extLst>
              <a:ext uri="{FF2B5EF4-FFF2-40B4-BE49-F238E27FC236}">
                <a16:creationId xmlns:a16="http://schemas.microsoft.com/office/drawing/2014/main" id="{5239D320-9B7E-431F-9A33-190B6FEBED3B}"/>
              </a:ext>
            </a:extLst>
          </p:cNvPr>
          <p:cNvSpPr/>
          <p:nvPr/>
        </p:nvSpPr>
        <p:spPr>
          <a:xfrm>
            <a:off x="3347864" y="1826976"/>
            <a:ext cx="2715797" cy="656976"/>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latin typeface="Calibri" panose="020F0502020204030204" pitchFamily="34" charset="0"/>
                <a:cs typeface="Calibri" panose="020F0502020204030204" pitchFamily="34" charset="0"/>
              </a:rPr>
              <a:t>A. </a:t>
            </a:r>
            <a:r>
              <a:rPr lang="en-US" sz="2400" b="1" dirty="0">
                <a:latin typeface="Calibri" panose="020F0502020204030204" pitchFamily="34" charset="0"/>
                <a:cs typeface="Calibri" panose="020F0502020204030204" pitchFamily="34" charset="0"/>
              </a:rPr>
              <a:t>Giữa thế kỉ </a:t>
            </a:r>
            <a:r>
              <a:rPr lang="en-US" sz="2400" b="1" dirty="0" smtClean="0">
                <a:latin typeface="Calibri" panose="020F0502020204030204" pitchFamily="34" charset="0"/>
                <a:cs typeface="Calibri" panose="020F0502020204030204" pitchFamily="34" charset="0"/>
              </a:rPr>
              <a:t>XIX</a:t>
            </a:r>
            <a:endParaRPr lang="en-US" sz="24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F6B2023A-41E6-496F-A5A1-DAC3B4804349}"/>
              </a:ext>
            </a:extLst>
          </p:cNvPr>
          <p:cNvSpPr txBox="1"/>
          <p:nvPr/>
        </p:nvSpPr>
        <p:spPr>
          <a:xfrm>
            <a:off x="598395" y="146719"/>
            <a:ext cx="6387352" cy="1384995"/>
          </a:xfrm>
          <a:prstGeom prst="rect">
            <a:avLst/>
          </a:prstGeom>
          <a:solidFill>
            <a:srgbClr val="FFFF00"/>
          </a:solidFill>
          <a:ln w="38100">
            <a:solidFill>
              <a:schemeClr val="tx1"/>
            </a:solidFill>
            <a:prstDash val="dash"/>
          </a:ln>
        </p:spPr>
        <p:txBody>
          <a:bodyPr wrap="square" rtlCol="0">
            <a:spAutoFit/>
          </a:bodyPr>
          <a:lstStyle/>
          <a:p>
            <a:pPr algn="ctr"/>
            <a:r>
              <a:rPr lang="en-US" sz="2800" b="1" u="sng" dirty="0">
                <a:latin typeface="Calibri" panose="020F0502020204030204" pitchFamily="34" charset="0"/>
                <a:cs typeface="Calibri" panose="020F0502020204030204" pitchFamily="34" charset="0"/>
              </a:rPr>
              <a:t>Câu </a:t>
            </a:r>
            <a:r>
              <a:rPr lang="en-US" sz="2800" b="1" u="sng" dirty="0" smtClean="0">
                <a:latin typeface="Calibri" panose="020F0502020204030204" pitchFamily="34" charset="0"/>
                <a:cs typeface="Calibri" panose="020F0502020204030204" pitchFamily="34" charset="0"/>
              </a:rPr>
              <a:t>4:</a:t>
            </a:r>
            <a:r>
              <a:rPr lang="en-US" sz="2800" b="1" dirty="0" smtClean="0">
                <a:latin typeface="Calibri" panose="020F0502020204030204" pitchFamily="34" charset="0"/>
                <a:cs typeface="Calibri" panose="020F0502020204030204" pitchFamily="34" charset="0"/>
              </a:rPr>
              <a:t> </a:t>
            </a:r>
            <a:r>
              <a:rPr lang="en-US" sz="2800" b="1" i="1" dirty="0" smtClean="0">
                <a:latin typeface="Calibri" panose="020F0502020204030204" pitchFamily="34" charset="0"/>
                <a:cs typeface="Calibri" panose="020F0502020204030204" pitchFamily="34" charset="0"/>
              </a:rPr>
              <a:t>Đất </a:t>
            </a:r>
            <a:r>
              <a:rPr lang="en-US" sz="2800" b="1" i="1" dirty="0">
                <a:latin typeface="Calibri" panose="020F0502020204030204" pitchFamily="34" charset="0"/>
                <a:cs typeface="Calibri" panose="020F0502020204030204" pitchFamily="34" charset="0"/>
              </a:rPr>
              <a:t>nước ta lâm vào tình trạng khủng hoảng về đường lối cứu nước vào thời kì nào?</a:t>
            </a:r>
            <a:endParaRPr lang="en-US" sz="2800" b="1" dirty="0">
              <a:latin typeface="Calibri" panose="020F0502020204030204" pitchFamily="34" charset="0"/>
              <a:cs typeface="Calibri" panose="020F0502020204030204" pitchFamily="34" charset="0"/>
            </a:endParaRPr>
          </a:p>
        </p:txBody>
      </p:sp>
      <p:sp>
        <p:nvSpPr>
          <p:cNvPr id="35" name="Đáp án 3-LV1">
            <a:extLst>
              <a:ext uri="{FF2B5EF4-FFF2-40B4-BE49-F238E27FC236}">
                <a16:creationId xmlns:a16="http://schemas.microsoft.com/office/drawing/2014/main" id="{81EC8A33-F2A1-4771-B0FC-8306D78EA487}"/>
              </a:ext>
            </a:extLst>
          </p:cNvPr>
          <p:cNvSpPr/>
          <p:nvPr/>
        </p:nvSpPr>
        <p:spPr>
          <a:xfrm>
            <a:off x="3347864" y="2643096"/>
            <a:ext cx="2715798" cy="648734"/>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latin typeface="Calibri" panose="020F0502020204030204" pitchFamily="34" charset="0"/>
                <a:cs typeface="Calibri" panose="020F0502020204030204" pitchFamily="34" charset="0"/>
              </a:rPr>
              <a:t>C. </a:t>
            </a:r>
            <a:r>
              <a:rPr lang="en-US" sz="2400" b="1" dirty="0">
                <a:latin typeface="Calibri" panose="020F0502020204030204" pitchFamily="34" charset="0"/>
                <a:cs typeface="Calibri" panose="020F0502020204030204" pitchFamily="34" charset="0"/>
              </a:rPr>
              <a:t>Cuối thế kỉ </a:t>
            </a:r>
            <a:r>
              <a:rPr lang="en-US" sz="2400" b="1" dirty="0" smtClean="0">
                <a:latin typeface="Calibri" panose="020F0502020204030204" pitchFamily="34" charset="0"/>
                <a:cs typeface="Calibri" panose="020F0502020204030204" pitchFamily="34" charset="0"/>
              </a:rPr>
              <a:t>XX</a:t>
            </a:r>
            <a:endParaRPr lang="en-US" sz="2400" b="1" dirty="0">
              <a:latin typeface="Calibri" panose="020F0502020204030204" pitchFamily="34" charset="0"/>
              <a:cs typeface="Calibri" panose="020F0502020204030204" pitchFamily="34" charset="0"/>
            </a:endParaRPr>
          </a:p>
        </p:txBody>
      </p:sp>
      <p:sp>
        <p:nvSpPr>
          <p:cNvPr id="36" name="Đáp án 2-LV1">
            <a:extLst>
              <a:ext uri="{FF2B5EF4-FFF2-40B4-BE49-F238E27FC236}">
                <a16:creationId xmlns:a16="http://schemas.microsoft.com/office/drawing/2014/main" id="{F680300E-5002-42B6-BD58-38DD187D1D9B}"/>
              </a:ext>
            </a:extLst>
          </p:cNvPr>
          <p:cNvSpPr/>
          <p:nvPr/>
        </p:nvSpPr>
        <p:spPr>
          <a:xfrm>
            <a:off x="6354758" y="2634969"/>
            <a:ext cx="2489026" cy="656861"/>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latin typeface="Calibri" panose="020F0502020204030204" pitchFamily="34" charset="0"/>
                <a:cs typeface="Calibri" panose="020F0502020204030204" pitchFamily="34" charset="0"/>
              </a:rPr>
              <a:t>D. </a:t>
            </a:r>
            <a:r>
              <a:rPr lang="en-US" sz="2400" b="1" dirty="0">
                <a:latin typeface="Calibri" panose="020F0502020204030204" pitchFamily="34" charset="0"/>
                <a:cs typeface="Calibri" panose="020F0502020204030204" pitchFamily="34" charset="0"/>
              </a:rPr>
              <a:t>Giữa thế kỉ </a:t>
            </a:r>
            <a:r>
              <a:rPr lang="en-US" sz="2400" b="1" dirty="0" smtClean="0">
                <a:latin typeface="Calibri" panose="020F0502020204030204" pitchFamily="34" charset="0"/>
                <a:cs typeface="Calibri" panose="020F0502020204030204" pitchFamily="34" charset="0"/>
              </a:rPr>
              <a:t>XX</a:t>
            </a:r>
          </a:p>
        </p:txBody>
      </p:sp>
      <p:sp>
        <p:nvSpPr>
          <p:cNvPr id="37" name="Đáp án 4-LV1">
            <a:extLst>
              <a:ext uri="{FF2B5EF4-FFF2-40B4-BE49-F238E27FC236}">
                <a16:creationId xmlns:a16="http://schemas.microsoft.com/office/drawing/2014/main" id="{9A6F4D4E-5A24-4779-A207-95E73743C5A6}"/>
              </a:ext>
            </a:extLst>
          </p:cNvPr>
          <p:cNvSpPr/>
          <p:nvPr/>
        </p:nvSpPr>
        <p:spPr>
          <a:xfrm>
            <a:off x="6350833" y="1826976"/>
            <a:ext cx="2496878" cy="649038"/>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latin typeface="Calibri" panose="020F0502020204030204" pitchFamily="34" charset="0"/>
                <a:cs typeface="Calibri" panose="020F0502020204030204" pitchFamily="34" charset="0"/>
              </a:rPr>
              <a:t>B. </a:t>
            </a:r>
            <a:r>
              <a:rPr lang="en-US" sz="2400" b="1" dirty="0">
                <a:latin typeface="Calibri" panose="020F0502020204030204" pitchFamily="34" charset="0"/>
                <a:cs typeface="Calibri" panose="020F0502020204030204" pitchFamily="34" charset="0"/>
              </a:rPr>
              <a:t>Cuối thế kỉ XIX – đầu thế kỉ </a:t>
            </a:r>
            <a:r>
              <a:rPr lang="en-US" sz="2400" b="1" dirty="0" smtClean="0">
                <a:latin typeface="Calibri" panose="020F0502020204030204" pitchFamily="34" charset="0"/>
                <a:cs typeface="Calibri" panose="020F0502020204030204" pitchFamily="34" charset="0"/>
              </a:rPr>
              <a:t>XX</a:t>
            </a:r>
            <a:endParaRPr lang="en-US" sz="2400" b="1" dirty="0">
              <a:latin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9067C5FB-C138-468F-AA21-7F3753D0E61E}"/>
              </a:ext>
            </a:extLst>
          </p:cNvPr>
          <p:cNvSpPr txBox="1"/>
          <p:nvPr/>
        </p:nvSpPr>
        <p:spPr>
          <a:xfrm>
            <a:off x="4548283" y="4700806"/>
            <a:ext cx="717154"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2000</a:t>
            </a:r>
          </a:p>
        </p:txBody>
      </p:sp>
    </p:spTree>
    <p:extLst>
      <p:ext uri="{BB962C8B-B14F-4D97-AF65-F5344CB8AC3E}">
        <p14:creationId xmlns:p14="http://schemas.microsoft.com/office/powerpoint/2010/main" val="197747752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5"/>
                                            </p:cond>
                                          </p:stCondLst>
                                          <p:endCondLst>
                                            <p:cond evt="onStopAudio" delay="0">
                                              <p:tgtEl>
                                                <p:sldTgt/>
                                              </p:tgtEl>
                                            </p:cond>
                                          </p:endCondLst>
                                        </p:cTn>
                                        <p:tgtEl>
                                          <p:sndTgt r:embed="rId2" name="bomb.wav"/>
                                        </p:tgtEl>
                                      </p:cMediaNode>
                                    </p:audio>
                                  </p:sub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anim calcmode="lin" valueType="num">
                                      <p:cBhvr>
                                        <p:cTn id="13" dur="250" fill="hold"/>
                                        <p:tgtEl>
                                          <p:spTgt spid="10"/>
                                        </p:tgtEl>
                                        <p:attrNameLst>
                                          <p:attrName>ppt_x</p:attrName>
                                        </p:attrNameLst>
                                      </p:cBhvr>
                                      <p:tavLst>
                                        <p:tav tm="0">
                                          <p:val>
                                            <p:strVal val="#ppt_x"/>
                                          </p:val>
                                        </p:tav>
                                        <p:tav tm="100000">
                                          <p:val>
                                            <p:strVal val="#ppt_x"/>
                                          </p:val>
                                        </p:tav>
                                      </p:tavLst>
                                    </p:anim>
                                    <p:anim calcmode="lin" valueType="num">
                                      <p:cBhvr>
                                        <p:cTn id="14" dur="250" fill="hold"/>
                                        <p:tgtEl>
                                          <p:spTgt spid="10"/>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10"/>
                                            </p:cond>
                                          </p:stCondLst>
                                          <p:endCondLst>
                                            <p:cond evt="onStopAudio" delay="0">
                                              <p:tgtEl>
                                                <p:sldTgt/>
                                              </p:tgtEl>
                                            </p:cond>
                                          </p:endCondLst>
                                        </p:cTn>
                                        <p:tgtEl>
                                          <p:sndTgt r:embed="rId2" name="bomb.wav"/>
                                        </p:tgtEl>
                                      </p:cMediaNode>
                                    </p:audio>
                                  </p:sub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anim calcmode="lin" valueType="num">
                                      <p:cBhvr>
                                        <p:cTn id="18" dur="250" fill="hold"/>
                                        <p:tgtEl>
                                          <p:spTgt spid="12"/>
                                        </p:tgtEl>
                                        <p:attrNameLst>
                                          <p:attrName>ppt_x</p:attrName>
                                        </p:attrNameLst>
                                      </p:cBhvr>
                                      <p:tavLst>
                                        <p:tav tm="0">
                                          <p:val>
                                            <p:strVal val="#ppt_x"/>
                                          </p:val>
                                        </p:tav>
                                        <p:tav tm="100000">
                                          <p:val>
                                            <p:strVal val="#ppt_x"/>
                                          </p:val>
                                        </p:tav>
                                      </p:tavLst>
                                    </p:anim>
                                    <p:anim calcmode="lin" valueType="num">
                                      <p:cBhvr>
                                        <p:cTn id="19" dur="250" fill="hold"/>
                                        <p:tgtEl>
                                          <p:spTgt spid="12"/>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15"/>
                                            </p:cond>
                                          </p:stCondLst>
                                          <p:endCondLst>
                                            <p:cond evt="onStopAudio" delay="0">
                                              <p:tgtEl>
                                                <p:sldTgt/>
                                              </p:tgtEl>
                                            </p:cond>
                                          </p:endCondLst>
                                        </p:cTn>
                                        <p:tgtEl>
                                          <p:sndTgt r:embed="rId2" name="bomb.wav"/>
                                        </p:tgtEl>
                                      </p:cMediaNode>
                                    </p:audio>
                                  </p:subTnLst>
                                </p:cTn>
                              </p:par>
                              <p:par>
                                <p:cTn id="20" presetID="10" presetClass="entr" presetSubtype="0" fill="hold" grpId="0" nodeType="withEffect">
                                  <p:stCondLst>
                                    <p:cond delay="15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34"/>
                    </p:tgtEl>
                  </p:cond>
                </p:stCondLst>
                <p:endSync evt="end" delay="0">
                  <p:rtn val="all"/>
                </p:endSync>
                <p:childTnLst>
                  <p:par>
                    <p:cTn id="36" fill="hold">
                      <p:stCondLst>
                        <p:cond delay="0"/>
                      </p:stCondLst>
                      <p:childTnLst>
                        <p:par>
                          <p:cTn id="37" fill="hold">
                            <p:stCondLst>
                              <p:cond delay="0"/>
                            </p:stCondLst>
                            <p:childTnLst>
                              <p:par>
                                <p:cTn id="38" presetID="1" presetClass="emph" presetSubtype="2" fill="hold" nodeType="clickEffect">
                                  <p:stCondLst>
                                    <p:cond delay="0"/>
                                  </p:stCondLst>
                                  <p:childTnLst>
                                    <p:animClr clrSpc="rgb" dir="cw">
                                      <p:cBhvr>
                                        <p:cTn id="39" dur="500" fill="hold"/>
                                        <p:tgtEl>
                                          <p:spTgt spid="34"/>
                                        </p:tgtEl>
                                        <p:attrNameLst>
                                          <p:attrName>fillcolor</p:attrName>
                                        </p:attrNameLst>
                                      </p:cBhvr>
                                      <p:to>
                                        <a:srgbClr val="FF0000"/>
                                      </p:to>
                                    </p:animClr>
                                    <p:set>
                                      <p:cBhvr>
                                        <p:cTn id="40" dur="500" fill="hold"/>
                                        <p:tgtEl>
                                          <p:spTgt spid="34"/>
                                        </p:tgtEl>
                                        <p:attrNameLst>
                                          <p:attrName>fill.type</p:attrName>
                                        </p:attrNameLst>
                                      </p:cBhvr>
                                      <p:to>
                                        <p:strVal val="solid"/>
                                      </p:to>
                                    </p:set>
                                    <p:set>
                                      <p:cBhvr>
                                        <p:cTn id="41" dur="500" fill="hold"/>
                                        <p:tgtEl>
                                          <p:spTgt spid="34"/>
                                        </p:tgtEl>
                                        <p:attrNameLst>
                                          <p:attrName>fill.on</p:attrName>
                                        </p:attrNameLst>
                                      </p:cBhvr>
                                      <p:to>
                                        <p:strVal val="true"/>
                                      </p:to>
                                    </p:set>
                                  </p:childTnLst>
                                </p:cTn>
                              </p:par>
                            </p:childTnLst>
                          </p:cTn>
                        </p:par>
                      </p:childTnLst>
                    </p:cTn>
                  </p:par>
                </p:childTnLst>
              </p:cTn>
              <p:nextCondLst>
                <p:cond evt="onClick" delay="0">
                  <p:tgtEl>
                    <p:spTgt spid="34"/>
                  </p:tgtEl>
                </p:cond>
              </p:nextCondLst>
            </p:seq>
            <p:seq concurrent="1" nextAc="seek">
              <p:cTn id="42" restart="whenNotActive" fill="hold" evtFilter="cancelBubble" nodeType="interactiveSeq">
                <p:stCondLst>
                  <p:cond evt="onClick" delay="0">
                    <p:tgtEl>
                      <p:spTgt spid="35"/>
                    </p:tgtEl>
                  </p:cond>
                </p:stCondLst>
                <p:endSync evt="end" delay="0">
                  <p:rtn val="all"/>
                </p:endSync>
                <p:childTnLst>
                  <p:par>
                    <p:cTn id="43" fill="hold">
                      <p:stCondLst>
                        <p:cond delay="0"/>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35"/>
                                        </p:tgtEl>
                                        <p:attrNameLst>
                                          <p:attrName>fillcolor</p:attrName>
                                        </p:attrNameLst>
                                      </p:cBhvr>
                                      <p:to>
                                        <a:srgbClr val="FF0000"/>
                                      </p:to>
                                    </p:animClr>
                                    <p:set>
                                      <p:cBhvr>
                                        <p:cTn id="47" dur="500" fill="hold"/>
                                        <p:tgtEl>
                                          <p:spTgt spid="35"/>
                                        </p:tgtEl>
                                        <p:attrNameLst>
                                          <p:attrName>fill.type</p:attrName>
                                        </p:attrNameLst>
                                      </p:cBhvr>
                                      <p:to>
                                        <p:strVal val="solid"/>
                                      </p:to>
                                    </p:set>
                                    <p:set>
                                      <p:cBhvr>
                                        <p:cTn id="48" dur="500" fill="hold"/>
                                        <p:tgtEl>
                                          <p:spTgt spid="35"/>
                                        </p:tgtEl>
                                        <p:attrNameLst>
                                          <p:attrName>fill.on</p:attrName>
                                        </p:attrNameLst>
                                      </p:cBhvr>
                                      <p:to>
                                        <p:strVal val="true"/>
                                      </p:to>
                                    </p:set>
                                  </p:childTnLst>
                                </p:cTn>
                              </p:par>
                            </p:childTnLst>
                          </p:cTn>
                        </p:par>
                      </p:childTnLst>
                    </p:cTn>
                  </p:par>
                </p:childTnLst>
              </p:cTn>
              <p:nextCondLst>
                <p:cond evt="onClick" delay="0">
                  <p:tgtEl>
                    <p:spTgt spid="35"/>
                  </p:tgtEl>
                </p:cond>
              </p:nextCondLst>
            </p:seq>
            <p:seq concurrent="1" nextAc="seek">
              <p:cTn id="49" restart="whenNotActive" fill="hold" evtFilter="cancelBubble" nodeType="interactiveSeq">
                <p:stCondLst>
                  <p:cond evt="onClick" delay="0">
                    <p:tgtEl>
                      <p:spTgt spid="37"/>
                    </p:tgtEl>
                  </p:cond>
                </p:stCondLst>
                <p:endSync evt="end" delay="0">
                  <p:rtn val="all"/>
                </p:endSync>
                <p:childTnLst>
                  <p:par>
                    <p:cTn id="50" fill="hold">
                      <p:stCondLst>
                        <p:cond delay="0"/>
                      </p:stCondLst>
                      <p:childTnLst>
                        <p:par>
                          <p:cTn id="51" fill="hold">
                            <p:stCondLst>
                              <p:cond delay="0"/>
                            </p:stCondLst>
                            <p:childTnLst>
                              <p:par>
                                <p:cTn id="52" presetID="1" presetClass="emph" presetSubtype="2" fill="hold" nodeType="clickEffect">
                                  <p:stCondLst>
                                    <p:cond delay="0"/>
                                  </p:stCondLst>
                                  <p:childTnLst>
                                    <p:animClr clrSpc="rgb" dir="cw">
                                      <p:cBhvr>
                                        <p:cTn id="53" dur="500" fill="hold"/>
                                        <p:tgtEl>
                                          <p:spTgt spid="37"/>
                                        </p:tgtEl>
                                        <p:attrNameLst>
                                          <p:attrName>fillcolor</p:attrName>
                                        </p:attrNameLst>
                                      </p:cBhvr>
                                      <p:to>
                                        <a:srgbClr val="00B0F0"/>
                                      </p:to>
                                    </p:animClr>
                                    <p:set>
                                      <p:cBhvr>
                                        <p:cTn id="54" dur="500" fill="hold"/>
                                        <p:tgtEl>
                                          <p:spTgt spid="37"/>
                                        </p:tgtEl>
                                        <p:attrNameLst>
                                          <p:attrName>fill.type</p:attrName>
                                        </p:attrNameLst>
                                      </p:cBhvr>
                                      <p:to>
                                        <p:strVal val="solid"/>
                                      </p:to>
                                    </p:set>
                                    <p:set>
                                      <p:cBhvr>
                                        <p:cTn id="55" dur="500" fill="hold"/>
                                        <p:tgtEl>
                                          <p:spTgt spid="37"/>
                                        </p:tgtEl>
                                        <p:attrNameLst>
                                          <p:attrName>fill.on</p:attrName>
                                        </p:attrNameLst>
                                      </p:cBhvr>
                                      <p:to>
                                        <p:strVal val="true"/>
                                      </p:to>
                                    </p:set>
                                  </p:childTnLst>
                                </p:cTn>
                              </p:par>
                              <p:par>
                                <p:cTn id="56" presetID="49" presetClass="path" presetSubtype="0" accel="50000" decel="50000" fill="hold" nodeType="withEffect">
                                  <p:stCondLst>
                                    <p:cond delay="0"/>
                                  </p:stCondLst>
                                  <p:childTnLst>
                                    <p:animMotion origin="layout" path="M 0.00743 0.0044 L 0.33959 0.01274 " pathEditMode="relative" rAng="0" ptsTypes="AA">
                                      <p:cBhvr>
                                        <p:cTn id="57" dur="500" fill="hold"/>
                                        <p:tgtEl>
                                          <p:spTgt spid="19"/>
                                        </p:tgtEl>
                                        <p:attrNameLst>
                                          <p:attrName>ppt_x</p:attrName>
                                          <p:attrName>ppt_y</p:attrName>
                                        </p:attrNameLst>
                                      </p:cBhvr>
                                      <p:rCtr x="16602" y="417"/>
                                    </p:animMotion>
                                  </p:childTnLst>
                                  <p:subTnLst>
                                    <p:audio>
                                      <p:cMediaNode>
                                        <p:cTn display="0" masterRel="sameClick">
                                          <p:stCondLst>
                                            <p:cond evt="begin" delay="0">
                                              <p:tn val="56"/>
                                            </p:cond>
                                          </p:stCondLst>
                                          <p:endCondLst>
                                            <p:cond evt="onStopAudio" delay="0">
                                              <p:tgtEl>
                                                <p:sldTgt/>
                                              </p:tgtEl>
                                            </p:cond>
                                          </p:endCondLst>
                                        </p:cTn>
                                        <p:tgtEl>
                                          <p:sndTgt r:embed="rId3" name="Bắn tan Covid.wav"/>
                                        </p:tgtEl>
                                      </p:cMediaNode>
                                    </p:audio>
                                  </p:sub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32" presetClass="emph" presetSubtype="0" fill="hold" nodeType="withEffect">
                                  <p:stCondLst>
                                    <p:cond delay="0"/>
                                  </p:stCondLst>
                                  <p:childTnLst>
                                    <p:animRot by="120000">
                                      <p:cBhvr>
                                        <p:cTn id="63" dur="50" fill="hold">
                                          <p:stCondLst>
                                            <p:cond delay="0"/>
                                          </p:stCondLst>
                                        </p:cTn>
                                        <p:tgtEl>
                                          <p:spTgt spid="11"/>
                                        </p:tgtEl>
                                        <p:attrNameLst>
                                          <p:attrName>r</p:attrName>
                                        </p:attrNameLst>
                                      </p:cBhvr>
                                    </p:animRot>
                                    <p:animRot by="-240000">
                                      <p:cBhvr>
                                        <p:cTn id="64" dur="100" fill="hold">
                                          <p:stCondLst>
                                            <p:cond delay="100"/>
                                          </p:stCondLst>
                                        </p:cTn>
                                        <p:tgtEl>
                                          <p:spTgt spid="11"/>
                                        </p:tgtEl>
                                        <p:attrNameLst>
                                          <p:attrName>r</p:attrName>
                                        </p:attrNameLst>
                                      </p:cBhvr>
                                    </p:animRot>
                                    <p:animRot by="240000">
                                      <p:cBhvr>
                                        <p:cTn id="65" dur="100" fill="hold">
                                          <p:stCondLst>
                                            <p:cond delay="200"/>
                                          </p:stCondLst>
                                        </p:cTn>
                                        <p:tgtEl>
                                          <p:spTgt spid="11"/>
                                        </p:tgtEl>
                                        <p:attrNameLst>
                                          <p:attrName>r</p:attrName>
                                        </p:attrNameLst>
                                      </p:cBhvr>
                                    </p:animRot>
                                    <p:animRot by="-240000">
                                      <p:cBhvr>
                                        <p:cTn id="66" dur="100" fill="hold">
                                          <p:stCondLst>
                                            <p:cond delay="300"/>
                                          </p:stCondLst>
                                        </p:cTn>
                                        <p:tgtEl>
                                          <p:spTgt spid="11"/>
                                        </p:tgtEl>
                                        <p:attrNameLst>
                                          <p:attrName>r</p:attrName>
                                        </p:attrNameLst>
                                      </p:cBhvr>
                                    </p:animRot>
                                    <p:animRot by="120000">
                                      <p:cBhvr>
                                        <p:cTn id="67" dur="100" fill="hold">
                                          <p:stCondLst>
                                            <p:cond delay="400"/>
                                          </p:stCondLst>
                                        </p:cTn>
                                        <p:tgtEl>
                                          <p:spTgt spid="11"/>
                                        </p:tgtEl>
                                        <p:attrNameLst>
                                          <p:attrName>r</p:attrName>
                                        </p:attrNameLst>
                                      </p:cBhvr>
                                    </p:animRot>
                                  </p:childTnLst>
                                </p:cTn>
                              </p:par>
                            </p:childTnLst>
                          </p:cTn>
                        </p:par>
                        <p:par>
                          <p:cTn id="68" fill="hold">
                            <p:stCondLst>
                              <p:cond delay="1000"/>
                            </p:stCondLst>
                            <p:childTnLst>
                              <p:par>
                                <p:cTn id="69" presetID="9" presetClass="exit" presetSubtype="0" fill="hold" nodeType="afterEffect">
                                  <p:stCondLst>
                                    <p:cond delay="0"/>
                                  </p:stCondLst>
                                  <p:childTnLst>
                                    <p:animEffect transition="out" filter="dissolve">
                                      <p:cBhvr>
                                        <p:cTn id="70" dur="250"/>
                                        <p:tgtEl>
                                          <p:spTgt spid="11"/>
                                        </p:tgtEl>
                                      </p:cBhvr>
                                    </p:animEffect>
                                    <p:set>
                                      <p:cBhvr>
                                        <p:cTn id="71" dur="1" fill="hold">
                                          <p:stCondLst>
                                            <p:cond delay="249"/>
                                          </p:stCondLst>
                                        </p:cTn>
                                        <p:tgtEl>
                                          <p:spTgt spid="11"/>
                                        </p:tgtEl>
                                        <p:attrNameLst>
                                          <p:attrName>style.visibility</p:attrName>
                                        </p:attrNameLst>
                                      </p:cBhvr>
                                      <p:to>
                                        <p:strVal val="hidden"/>
                                      </p:to>
                                    </p:set>
                                  </p:childTnLst>
                                </p:cTn>
                              </p:par>
                            </p:childTnLst>
                          </p:cTn>
                        </p:par>
                        <p:par>
                          <p:cTn id="72" fill="hold">
                            <p:stCondLst>
                              <p:cond delay="1250"/>
                            </p:stCondLst>
                            <p:childTnLst>
                              <p:par>
                                <p:cTn id="73" presetID="9" presetClass="exit" presetSubtype="0" fill="hold" nodeType="afterEffect">
                                  <p:stCondLst>
                                    <p:cond delay="0"/>
                                  </p:stCondLst>
                                  <p:childTnLst>
                                    <p:animEffect transition="out" filter="dissolve">
                                      <p:cBhvr>
                                        <p:cTn id="74" dur="250"/>
                                        <p:tgtEl>
                                          <p:spTgt spid="10"/>
                                        </p:tgtEl>
                                      </p:cBhvr>
                                    </p:animEffect>
                                    <p:set>
                                      <p:cBhvr>
                                        <p:cTn id="75" dur="1" fill="hold">
                                          <p:stCondLst>
                                            <p:cond delay="249"/>
                                          </p:stCondLst>
                                        </p:cTn>
                                        <p:tgtEl>
                                          <p:spTgt spid="10"/>
                                        </p:tgtEl>
                                        <p:attrNameLst>
                                          <p:attrName>style.visibility</p:attrName>
                                        </p:attrNameLst>
                                      </p:cBhvr>
                                      <p:to>
                                        <p:strVal val="hidden"/>
                                      </p:to>
                                    </p:set>
                                  </p:childTnLst>
                                  <p:subTnLst>
                                    <p:audio>
                                      <p:cMediaNode vol="100000">
                                        <p:cTn display="0" masterRel="sameClick">
                                          <p:stCondLst>
                                            <p:cond evt="begin" delay="0">
                                              <p:tn val="73"/>
                                            </p:cond>
                                          </p:stCondLst>
                                          <p:endCondLst>
                                            <p:cond evt="onStopAudio" delay="0">
                                              <p:tgtEl>
                                                <p:sldTgt/>
                                              </p:tgtEl>
                                            </p:cond>
                                          </p:endCondLst>
                                        </p:cTn>
                                        <p:tgtEl>
                                          <p:sndTgt r:embed="rId2" name="bomb.wav"/>
                                        </p:tgtEl>
                                      </p:cMediaNode>
                                    </p:audio>
                                  </p:subTnLst>
                                </p:cTn>
                              </p:par>
                              <p:par>
                                <p:cTn id="76" presetID="56" presetClass="path" presetSubtype="0" accel="50000" decel="50000" fill="hold" nodeType="withEffect">
                                  <p:stCondLst>
                                    <p:cond delay="0"/>
                                  </p:stCondLst>
                                  <p:childTnLst>
                                    <p:animMotion origin="layout" path="M -4.79167E-6 -4.81481E-6 L 0.64792 -0.44884 " pathEditMode="relative" rAng="0" ptsTypes="AA">
                                      <p:cBhvr>
                                        <p:cTn id="77" dur="500" fill="hold"/>
                                        <p:tgtEl>
                                          <p:spTgt spid="19"/>
                                        </p:tgtEl>
                                        <p:attrNameLst>
                                          <p:attrName>ppt_x</p:attrName>
                                          <p:attrName>ppt_y</p:attrName>
                                        </p:attrNameLst>
                                      </p:cBhvr>
                                      <p:rCtr x="32396" y="-22454"/>
                                    </p:animMotion>
                                  </p:childTnLst>
                                  <p:subTnLst>
                                    <p:audio>
                                      <p:cMediaNode>
                                        <p:cTn display="0" masterRel="sameClick">
                                          <p:stCondLst>
                                            <p:cond evt="begin" delay="0">
                                              <p:tn val="76"/>
                                            </p:cond>
                                          </p:stCondLst>
                                          <p:endCondLst>
                                            <p:cond evt="onStopAudio" delay="0">
                                              <p:tgtEl>
                                                <p:sldTgt/>
                                              </p:tgtEl>
                                            </p:cond>
                                          </p:endCondLst>
                                        </p:cTn>
                                        <p:tgtEl>
                                          <p:sndTgt r:embed="rId3" name="Bắn tan Covid.wav"/>
                                        </p:tgtEl>
                                      </p:cMediaNode>
                                    </p:audio>
                                  </p:subTnLst>
                                </p:cTn>
                              </p:par>
                            </p:childTnLst>
                          </p:cTn>
                        </p:par>
                        <p:par>
                          <p:cTn id="78" fill="hold">
                            <p:stCondLst>
                              <p:cond delay="1750"/>
                            </p:stCondLst>
                            <p:childTnLst>
                              <p:par>
                                <p:cTn id="79" presetID="10" presetClass="entr" presetSubtype="0" fill="hold" nodeType="after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32" presetClass="emph" presetSubtype="0" fill="hold" nodeType="withEffect">
                                  <p:stCondLst>
                                    <p:cond delay="0"/>
                                  </p:stCondLst>
                                  <p:childTnLst>
                                    <p:animRot by="120000">
                                      <p:cBhvr>
                                        <p:cTn id="83" dur="50" fill="hold">
                                          <p:stCondLst>
                                            <p:cond delay="0"/>
                                          </p:stCondLst>
                                        </p:cTn>
                                        <p:tgtEl>
                                          <p:spTgt spid="13"/>
                                        </p:tgtEl>
                                        <p:attrNameLst>
                                          <p:attrName>r</p:attrName>
                                        </p:attrNameLst>
                                      </p:cBhvr>
                                    </p:animRot>
                                    <p:animRot by="-240000">
                                      <p:cBhvr>
                                        <p:cTn id="84" dur="100" fill="hold">
                                          <p:stCondLst>
                                            <p:cond delay="100"/>
                                          </p:stCondLst>
                                        </p:cTn>
                                        <p:tgtEl>
                                          <p:spTgt spid="13"/>
                                        </p:tgtEl>
                                        <p:attrNameLst>
                                          <p:attrName>r</p:attrName>
                                        </p:attrNameLst>
                                      </p:cBhvr>
                                    </p:animRot>
                                    <p:animRot by="240000">
                                      <p:cBhvr>
                                        <p:cTn id="85" dur="100" fill="hold">
                                          <p:stCondLst>
                                            <p:cond delay="200"/>
                                          </p:stCondLst>
                                        </p:cTn>
                                        <p:tgtEl>
                                          <p:spTgt spid="13"/>
                                        </p:tgtEl>
                                        <p:attrNameLst>
                                          <p:attrName>r</p:attrName>
                                        </p:attrNameLst>
                                      </p:cBhvr>
                                    </p:animRot>
                                    <p:animRot by="-240000">
                                      <p:cBhvr>
                                        <p:cTn id="86" dur="100" fill="hold">
                                          <p:stCondLst>
                                            <p:cond delay="300"/>
                                          </p:stCondLst>
                                        </p:cTn>
                                        <p:tgtEl>
                                          <p:spTgt spid="13"/>
                                        </p:tgtEl>
                                        <p:attrNameLst>
                                          <p:attrName>r</p:attrName>
                                        </p:attrNameLst>
                                      </p:cBhvr>
                                    </p:animRot>
                                    <p:animRot by="120000">
                                      <p:cBhvr>
                                        <p:cTn id="87" dur="100" fill="hold">
                                          <p:stCondLst>
                                            <p:cond delay="400"/>
                                          </p:stCondLst>
                                        </p:cTn>
                                        <p:tgtEl>
                                          <p:spTgt spid="13"/>
                                        </p:tgtEl>
                                        <p:attrNameLst>
                                          <p:attrName>r</p:attrName>
                                        </p:attrNameLst>
                                      </p:cBhvr>
                                    </p:animRot>
                                  </p:childTnLst>
                                </p:cTn>
                              </p:par>
                            </p:childTnLst>
                          </p:cTn>
                        </p:par>
                        <p:par>
                          <p:cTn id="88" fill="hold">
                            <p:stCondLst>
                              <p:cond delay="2250"/>
                            </p:stCondLst>
                            <p:childTnLst>
                              <p:par>
                                <p:cTn id="89" presetID="9" presetClass="exit" presetSubtype="0" fill="hold" nodeType="afterEffect">
                                  <p:stCondLst>
                                    <p:cond delay="0"/>
                                  </p:stCondLst>
                                  <p:childTnLst>
                                    <p:animEffect transition="out" filter="dissolve">
                                      <p:cBhvr>
                                        <p:cTn id="90" dur="250"/>
                                        <p:tgtEl>
                                          <p:spTgt spid="13"/>
                                        </p:tgtEl>
                                      </p:cBhvr>
                                    </p:animEffect>
                                    <p:set>
                                      <p:cBhvr>
                                        <p:cTn id="91" dur="1" fill="hold">
                                          <p:stCondLst>
                                            <p:cond delay="249"/>
                                          </p:stCondLst>
                                        </p:cTn>
                                        <p:tgtEl>
                                          <p:spTgt spid="13"/>
                                        </p:tgtEl>
                                        <p:attrNameLst>
                                          <p:attrName>style.visibility</p:attrName>
                                        </p:attrNameLst>
                                      </p:cBhvr>
                                      <p:to>
                                        <p:strVal val="hidden"/>
                                      </p:to>
                                    </p:set>
                                  </p:childTnLst>
                                </p:cTn>
                              </p:par>
                            </p:childTnLst>
                          </p:cTn>
                        </p:par>
                        <p:par>
                          <p:cTn id="92" fill="hold">
                            <p:stCondLst>
                              <p:cond delay="2500"/>
                            </p:stCondLst>
                            <p:childTnLst>
                              <p:par>
                                <p:cTn id="93" presetID="9" presetClass="exit" presetSubtype="0" fill="hold" nodeType="afterEffect">
                                  <p:stCondLst>
                                    <p:cond delay="0"/>
                                  </p:stCondLst>
                                  <p:childTnLst>
                                    <p:animEffect transition="out" filter="dissolve">
                                      <p:cBhvr>
                                        <p:cTn id="94" dur="250"/>
                                        <p:tgtEl>
                                          <p:spTgt spid="12"/>
                                        </p:tgtEl>
                                      </p:cBhvr>
                                    </p:animEffect>
                                    <p:set>
                                      <p:cBhvr>
                                        <p:cTn id="95" dur="1" fill="hold">
                                          <p:stCondLst>
                                            <p:cond delay="249"/>
                                          </p:stCondLst>
                                        </p:cTn>
                                        <p:tgtEl>
                                          <p:spTgt spid="12"/>
                                        </p:tgtEl>
                                        <p:attrNameLst>
                                          <p:attrName>style.visibility</p:attrName>
                                        </p:attrNameLst>
                                      </p:cBhvr>
                                      <p:to>
                                        <p:strVal val="hidden"/>
                                      </p:to>
                                    </p:set>
                                  </p:childTnLst>
                                  <p:subTnLst>
                                    <p:audio>
                                      <p:cMediaNode vol="100000">
                                        <p:cTn display="0" masterRel="sameClick">
                                          <p:stCondLst>
                                            <p:cond evt="begin" delay="0">
                                              <p:tn val="93"/>
                                            </p:cond>
                                          </p:stCondLst>
                                          <p:endCondLst>
                                            <p:cond evt="onStopAudio" delay="0">
                                              <p:tgtEl>
                                                <p:sldTgt/>
                                              </p:tgtEl>
                                            </p:cond>
                                          </p:endCondLst>
                                        </p:cTn>
                                        <p:tgtEl>
                                          <p:sndTgt r:embed="rId2" name="bomb.wav"/>
                                        </p:tgtEl>
                                      </p:cMediaNode>
                                    </p:audio>
                                  </p:subTnLst>
                                </p:cTn>
                              </p:par>
                              <p:par>
                                <p:cTn id="96" presetID="32" presetClass="emph" presetSubtype="0" repeatCount="indefinite" nodeType="withEffect">
                                  <p:stCondLst>
                                    <p:cond delay="0"/>
                                  </p:stCondLst>
                                  <p:endCondLst>
                                    <p:cond evt="onNext" delay="0">
                                      <p:tgtEl>
                                        <p:sldTgt/>
                                      </p:tgtEl>
                                    </p:cond>
                                  </p:endCondLst>
                                  <p:childTnLst>
                                    <p:animRot by="120000">
                                      <p:cBhvr>
                                        <p:cTn id="97" dur="100" fill="hold">
                                          <p:stCondLst>
                                            <p:cond delay="0"/>
                                          </p:stCondLst>
                                        </p:cTn>
                                        <p:tgtEl>
                                          <p:spTgt spid="15"/>
                                        </p:tgtEl>
                                        <p:attrNameLst>
                                          <p:attrName>r</p:attrName>
                                        </p:attrNameLst>
                                      </p:cBhvr>
                                    </p:animRot>
                                    <p:animRot by="-240000">
                                      <p:cBhvr>
                                        <p:cTn id="98" dur="200" fill="hold">
                                          <p:stCondLst>
                                            <p:cond delay="200"/>
                                          </p:stCondLst>
                                        </p:cTn>
                                        <p:tgtEl>
                                          <p:spTgt spid="15"/>
                                        </p:tgtEl>
                                        <p:attrNameLst>
                                          <p:attrName>r</p:attrName>
                                        </p:attrNameLst>
                                      </p:cBhvr>
                                    </p:animRot>
                                    <p:animRot by="240000">
                                      <p:cBhvr>
                                        <p:cTn id="99" dur="200" fill="hold">
                                          <p:stCondLst>
                                            <p:cond delay="400"/>
                                          </p:stCondLst>
                                        </p:cTn>
                                        <p:tgtEl>
                                          <p:spTgt spid="15"/>
                                        </p:tgtEl>
                                        <p:attrNameLst>
                                          <p:attrName>r</p:attrName>
                                        </p:attrNameLst>
                                      </p:cBhvr>
                                    </p:animRot>
                                    <p:animRot by="-240000">
                                      <p:cBhvr>
                                        <p:cTn id="100" dur="200" fill="hold">
                                          <p:stCondLst>
                                            <p:cond delay="600"/>
                                          </p:stCondLst>
                                        </p:cTn>
                                        <p:tgtEl>
                                          <p:spTgt spid="15"/>
                                        </p:tgtEl>
                                        <p:attrNameLst>
                                          <p:attrName>r</p:attrName>
                                        </p:attrNameLst>
                                      </p:cBhvr>
                                    </p:animRot>
                                    <p:animRot by="120000">
                                      <p:cBhvr>
                                        <p:cTn id="101" dur="200" fill="hold">
                                          <p:stCondLst>
                                            <p:cond delay="800"/>
                                          </p:stCondLst>
                                        </p:cTn>
                                        <p:tgtEl>
                                          <p:spTgt spid="15"/>
                                        </p:tgtEl>
                                        <p:attrNameLst>
                                          <p:attrName>r</p:attrName>
                                        </p:attrNameLst>
                                      </p:cBhvr>
                                    </p:animRot>
                                  </p:childTnLst>
                                </p:cTn>
                              </p:par>
                              <p:par>
                                <p:cTn id="102" presetID="32" presetClass="emph" presetSubtype="0" repeatCount="indefinite" nodeType="withEffect">
                                  <p:stCondLst>
                                    <p:cond delay="0"/>
                                  </p:stCondLst>
                                  <p:endCondLst>
                                    <p:cond evt="onNext" delay="0">
                                      <p:tgtEl>
                                        <p:sldTgt/>
                                      </p:tgtEl>
                                    </p:cond>
                                  </p:endCondLst>
                                  <p:childTnLst>
                                    <p:animRot by="120000">
                                      <p:cBhvr>
                                        <p:cTn id="103" dur="100" fill="hold">
                                          <p:stCondLst>
                                            <p:cond delay="0"/>
                                          </p:stCondLst>
                                        </p:cTn>
                                        <p:tgtEl>
                                          <p:spTgt spid="17"/>
                                        </p:tgtEl>
                                        <p:attrNameLst>
                                          <p:attrName>r</p:attrName>
                                        </p:attrNameLst>
                                      </p:cBhvr>
                                    </p:animRot>
                                    <p:animRot by="-240000">
                                      <p:cBhvr>
                                        <p:cTn id="104" dur="200" fill="hold">
                                          <p:stCondLst>
                                            <p:cond delay="200"/>
                                          </p:stCondLst>
                                        </p:cTn>
                                        <p:tgtEl>
                                          <p:spTgt spid="17"/>
                                        </p:tgtEl>
                                        <p:attrNameLst>
                                          <p:attrName>r</p:attrName>
                                        </p:attrNameLst>
                                      </p:cBhvr>
                                    </p:animRot>
                                    <p:animRot by="240000">
                                      <p:cBhvr>
                                        <p:cTn id="105" dur="200" fill="hold">
                                          <p:stCondLst>
                                            <p:cond delay="400"/>
                                          </p:stCondLst>
                                        </p:cTn>
                                        <p:tgtEl>
                                          <p:spTgt spid="17"/>
                                        </p:tgtEl>
                                        <p:attrNameLst>
                                          <p:attrName>r</p:attrName>
                                        </p:attrNameLst>
                                      </p:cBhvr>
                                    </p:animRot>
                                    <p:animRot by="-240000">
                                      <p:cBhvr>
                                        <p:cTn id="106" dur="200" fill="hold">
                                          <p:stCondLst>
                                            <p:cond delay="600"/>
                                          </p:stCondLst>
                                        </p:cTn>
                                        <p:tgtEl>
                                          <p:spTgt spid="17"/>
                                        </p:tgtEl>
                                        <p:attrNameLst>
                                          <p:attrName>r</p:attrName>
                                        </p:attrNameLst>
                                      </p:cBhvr>
                                    </p:animRot>
                                    <p:animRot by="120000">
                                      <p:cBhvr>
                                        <p:cTn id="107" dur="200" fill="hold">
                                          <p:stCondLst>
                                            <p:cond delay="800"/>
                                          </p:stCondLst>
                                        </p:cTn>
                                        <p:tgtEl>
                                          <p:spTgt spid="17"/>
                                        </p:tgtEl>
                                        <p:attrNameLst>
                                          <p:attrName>r</p:attrName>
                                        </p:attrNameLst>
                                      </p:cBhvr>
                                    </p:animRot>
                                  </p:childTnLst>
                                </p:cTn>
                              </p:par>
                              <p:par>
                                <p:cTn id="108" presetID="56" presetClass="path" presetSubtype="0" accel="50000" decel="50000" fill="hold" nodeType="withEffect">
                                  <p:stCondLst>
                                    <p:cond delay="0"/>
                                  </p:stCondLst>
                                  <p:childTnLst>
                                    <p:animMotion origin="layout" path="M -4.79167E-6 -4.81481E-6 L 0.12136 -0.29189 " pathEditMode="relative" rAng="0" ptsTypes="AA">
                                      <p:cBhvr>
                                        <p:cTn id="109" dur="500" fill="hold"/>
                                        <p:tgtEl>
                                          <p:spTgt spid="19"/>
                                        </p:tgtEl>
                                        <p:attrNameLst>
                                          <p:attrName>ppt_x</p:attrName>
                                          <p:attrName>ppt_y</p:attrName>
                                        </p:attrNameLst>
                                      </p:cBhvr>
                                      <p:rCtr x="6068" y="-14606"/>
                                    </p:animMotion>
                                  </p:childTnLst>
                                  <p:subTnLst>
                                    <p:audio>
                                      <p:cMediaNode>
                                        <p:cTn display="0" masterRel="sameClick">
                                          <p:stCondLst>
                                            <p:cond evt="begin" delay="0">
                                              <p:tn val="108"/>
                                            </p:cond>
                                          </p:stCondLst>
                                          <p:endCondLst>
                                            <p:cond evt="onStopAudio" delay="0">
                                              <p:tgtEl>
                                                <p:sldTgt/>
                                              </p:tgtEl>
                                            </p:cond>
                                          </p:endCondLst>
                                        </p:cTn>
                                        <p:tgtEl>
                                          <p:sndTgt r:embed="rId3" name="Bắn tan Covid.wav"/>
                                        </p:tgtEl>
                                      </p:cMediaNode>
                                    </p:audio>
                                  </p:subTnLst>
                                </p:cTn>
                              </p:par>
                              <p:par>
                                <p:cTn id="110" presetID="10" presetClass="entr" presetSubtype="0" fill="hold" nodeType="with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fade">
                                      <p:cBhvr>
                                        <p:cTn id="112" dur="500"/>
                                        <p:tgtEl>
                                          <p:spTgt spid="9"/>
                                        </p:tgtEl>
                                      </p:cBhvr>
                                    </p:animEffect>
                                  </p:childTnLst>
                                </p:cTn>
                              </p:par>
                              <p:par>
                                <p:cTn id="113" presetID="32" presetClass="emph" presetSubtype="0" fill="hold" nodeType="withEffect">
                                  <p:stCondLst>
                                    <p:cond delay="0"/>
                                  </p:stCondLst>
                                  <p:childTnLst>
                                    <p:animRot by="120000">
                                      <p:cBhvr>
                                        <p:cTn id="114" dur="50" fill="hold">
                                          <p:stCondLst>
                                            <p:cond delay="0"/>
                                          </p:stCondLst>
                                        </p:cTn>
                                        <p:tgtEl>
                                          <p:spTgt spid="9"/>
                                        </p:tgtEl>
                                        <p:attrNameLst>
                                          <p:attrName>r</p:attrName>
                                        </p:attrNameLst>
                                      </p:cBhvr>
                                    </p:animRot>
                                    <p:animRot by="-240000">
                                      <p:cBhvr>
                                        <p:cTn id="115" dur="100" fill="hold">
                                          <p:stCondLst>
                                            <p:cond delay="100"/>
                                          </p:stCondLst>
                                        </p:cTn>
                                        <p:tgtEl>
                                          <p:spTgt spid="9"/>
                                        </p:tgtEl>
                                        <p:attrNameLst>
                                          <p:attrName>r</p:attrName>
                                        </p:attrNameLst>
                                      </p:cBhvr>
                                    </p:animRot>
                                    <p:animRot by="240000">
                                      <p:cBhvr>
                                        <p:cTn id="116" dur="100" fill="hold">
                                          <p:stCondLst>
                                            <p:cond delay="200"/>
                                          </p:stCondLst>
                                        </p:cTn>
                                        <p:tgtEl>
                                          <p:spTgt spid="9"/>
                                        </p:tgtEl>
                                        <p:attrNameLst>
                                          <p:attrName>r</p:attrName>
                                        </p:attrNameLst>
                                      </p:cBhvr>
                                    </p:animRot>
                                    <p:animRot by="-240000">
                                      <p:cBhvr>
                                        <p:cTn id="117" dur="100" fill="hold">
                                          <p:stCondLst>
                                            <p:cond delay="300"/>
                                          </p:stCondLst>
                                        </p:cTn>
                                        <p:tgtEl>
                                          <p:spTgt spid="9"/>
                                        </p:tgtEl>
                                        <p:attrNameLst>
                                          <p:attrName>r</p:attrName>
                                        </p:attrNameLst>
                                      </p:cBhvr>
                                    </p:animRot>
                                    <p:animRot by="120000">
                                      <p:cBhvr>
                                        <p:cTn id="118" dur="100" fill="hold">
                                          <p:stCondLst>
                                            <p:cond delay="400"/>
                                          </p:stCondLst>
                                        </p:cTn>
                                        <p:tgtEl>
                                          <p:spTgt spid="9"/>
                                        </p:tgtEl>
                                        <p:attrNameLst>
                                          <p:attrName>r</p:attrName>
                                        </p:attrNameLst>
                                      </p:cBhvr>
                                    </p:animRot>
                                  </p:childTnLst>
                                </p:cTn>
                              </p:par>
                            </p:childTnLst>
                          </p:cTn>
                        </p:par>
                        <p:par>
                          <p:cTn id="119" fill="hold">
                            <p:stCondLst>
                              <p:cond delay="3500"/>
                            </p:stCondLst>
                            <p:childTnLst>
                              <p:par>
                                <p:cTn id="120" presetID="9" presetClass="exit" presetSubtype="0" fill="hold" nodeType="afterEffect">
                                  <p:stCondLst>
                                    <p:cond delay="0"/>
                                  </p:stCondLst>
                                  <p:childTnLst>
                                    <p:animEffect transition="out" filter="dissolve">
                                      <p:cBhvr>
                                        <p:cTn id="121" dur="250"/>
                                        <p:tgtEl>
                                          <p:spTgt spid="9"/>
                                        </p:tgtEl>
                                      </p:cBhvr>
                                    </p:animEffect>
                                    <p:set>
                                      <p:cBhvr>
                                        <p:cTn id="122" dur="1" fill="hold">
                                          <p:stCondLst>
                                            <p:cond delay="249"/>
                                          </p:stCondLst>
                                        </p:cTn>
                                        <p:tgtEl>
                                          <p:spTgt spid="9"/>
                                        </p:tgtEl>
                                        <p:attrNameLst>
                                          <p:attrName>style.visibility</p:attrName>
                                        </p:attrNameLst>
                                      </p:cBhvr>
                                      <p:to>
                                        <p:strVal val="hidden"/>
                                      </p:to>
                                    </p:set>
                                  </p:childTnLst>
                                </p:cTn>
                              </p:par>
                            </p:childTnLst>
                          </p:cTn>
                        </p:par>
                        <p:par>
                          <p:cTn id="123" fill="hold">
                            <p:stCondLst>
                              <p:cond delay="3750"/>
                            </p:stCondLst>
                            <p:childTnLst>
                              <p:par>
                                <p:cTn id="124" presetID="9" presetClass="exit" presetSubtype="0" fill="hold" nodeType="afterEffect">
                                  <p:stCondLst>
                                    <p:cond delay="0"/>
                                  </p:stCondLst>
                                  <p:childTnLst>
                                    <p:animEffect transition="out" filter="dissolve">
                                      <p:cBhvr>
                                        <p:cTn id="125" dur="250"/>
                                        <p:tgtEl>
                                          <p:spTgt spid="7"/>
                                        </p:tgtEl>
                                      </p:cBhvr>
                                    </p:animEffect>
                                    <p:set>
                                      <p:cBhvr>
                                        <p:cTn id="126" dur="1" fill="hold">
                                          <p:stCondLst>
                                            <p:cond delay="249"/>
                                          </p:stCondLst>
                                        </p:cTn>
                                        <p:tgtEl>
                                          <p:spTgt spid="7"/>
                                        </p:tgtEl>
                                        <p:attrNameLst>
                                          <p:attrName>style.visibility</p:attrName>
                                        </p:attrNameLst>
                                      </p:cBhvr>
                                      <p:to>
                                        <p:strVal val="hidden"/>
                                      </p:to>
                                    </p:set>
                                  </p:childTnLst>
                                  <p:subTnLst>
                                    <p:audio>
                                      <p:cMediaNode vol="100000">
                                        <p:cTn display="0" masterRel="sameClick">
                                          <p:stCondLst>
                                            <p:cond evt="begin" delay="0">
                                              <p:tn val="124"/>
                                            </p:cond>
                                          </p:stCondLst>
                                          <p:endCondLst>
                                            <p:cond evt="onStopAudio" delay="0">
                                              <p:tgtEl>
                                                <p:sldTgt/>
                                              </p:tgtEl>
                                            </p:cond>
                                          </p:endCondLst>
                                        </p:cTn>
                                        <p:tgtEl>
                                          <p:sndTgt r:embed="rId2" name="bomb.wav"/>
                                        </p:tgtEl>
                                      </p:cMediaNode>
                                    </p:audio>
                                  </p:subTnLst>
                                </p:cTn>
                              </p:par>
                            </p:childTnLst>
                          </p:cTn>
                        </p:par>
                        <p:par>
                          <p:cTn id="127" fill="hold">
                            <p:stCondLst>
                              <p:cond delay="4000"/>
                            </p:stCondLst>
                            <p:childTnLst>
                              <p:par>
                                <p:cTn id="128" presetID="10"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50"/>
                                        <p:tgtEl>
                                          <p:spTgt spid="51"/>
                                        </p:tgtEl>
                                      </p:cBhvr>
                                    </p:animEffect>
                                  </p:childTnLst>
                                  <p:subTnLst>
                                    <p:audio>
                                      <p:cMediaNode>
                                        <p:cTn display="0" masterRel="sameClick">
                                          <p:stCondLst>
                                            <p:cond evt="begin" delay="0">
                                              <p:tn val="128"/>
                                            </p:cond>
                                          </p:stCondLst>
                                          <p:endCondLst>
                                            <p:cond evt="onStopAudio" delay="0">
                                              <p:tgtEl>
                                                <p:sldTgt/>
                                              </p:tgtEl>
                                            </p:cond>
                                          </p:endCondLst>
                                        </p:cTn>
                                        <p:tgtEl>
                                          <p:sndTgt r:embed="rId4" name="Tiếng điểm.wav"/>
                                        </p:tgtEl>
                                      </p:cMediaNode>
                                    </p:audio>
                                  </p:subTnLst>
                                </p:cTn>
                              </p:par>
                            </p:childTnLst>
                          </p:cTn>
                        </p:par>
                      </p:childTnLst>
                    </p:cTn>
                  </p:par>
                </p:childTnLst>
              </p:cTn>
              <p:nextCondLst>
                <p:cond evt="onClick" delay="0">
                  <p:tgtEl>
                    <p:spTgt spid="37"/>
                  </p:tgtEl>
                </p:cond>
              </p:nextCondLst>
            </p:seq>
            <p:seq concurrent="1" nextAc="seek">
              <p:cTn id="131" restart="whenNotActive" fill="hold" evtFilter="cancelBubble" nodeType="interactiveSeq">
                <p:stCondLst>
                  <p:cond evt="onClick" delay="0">
                    <p:tgtEl>
                      <p:spTgt spid="36"/>
                    </p:tgtEl>
                  </p:cond>
                </p:stCondLst>
                <p:endSync evt="end" delay="0">
                  <p:rtn val="all"/>
                </p:endSync>
                <p:childTnLst>
                  <p:par>
                    <p:cTn id="132" fill="hold">
                      <p:stCondLst>
                        <p:cond delay="0"/>
                      </p:stCondLst>
                      <p:childTnLst>
                        <p:par>
                          <p:cTn id="133" fill="hold">
                            <p:stCondLst>
                              <p:cond delay="0"/>
                            </p:stCondLst>
                            <p:childTnLst>
                              <p:par>
                                <p:cTn id="134" presetID="1" presetClass="emph" presetSubtype="2" fill="hold" nodeType="clickEffect">
                                  <p:stCondLst>
                                    <p:cond delay="0"/>
                                  </p:stCondLst>
                                  <p:childTnLst>
                                    <p:animClr clrSpc="rgb" dir="cw">
                                      <p:cBhvr>
                                        <p:cTn id="135" dur="500" fill="hold"/>
                                        <p:tgtEl>
                                          <p:spTgt spid="36"/>
                                        </p:tgtEl>
                                        <p:attrNameLst>
                                          <p:attrName>fillcolor</p:attrName>
                                        </p:attrNameLst>
                                      </p:cBhvr>
                                      <p:to>
                                        <a:srgbClr val="FF0000"/>
                                      </p:to>
                                    </p:animClr>
                                    <p:set>
                                      <p:cBhvr>
                                        <p:cTn id="136" dur="500" fill="hold"/>
                                        <p:tgtEl>
                                          <p:spTgt spid="36"/>
                                        </p:tgtEl>
                                        <p:attrNameLst>
                                          <p:attrName>fill.type</p:attrName>
                                        </p:attrNameLst>
                                      </p:cBhvr>
                                      <p:to>
                                        <p:strVal val="solid"/>
                                      </p:to>
                                    </p:set>
                                    <p:set>
                                      <p:cBhvr>
                                        <p:cTn id="137" dur="500" fill="hold"/>
                                        <p:tgtEl>
                                          <p:spTgt spid="36"/>
                                        </p:tgtEl>
                                        <p:attrNameLst>
                                          <p:attrName>fill.on</p:attrName>
                                        </p:attrNameLst>
                                      </p:cBhvr>
                                      <p:to>
                                        <p:strVal val="true"/>
                                      </p:to>
                                    </p:set>
                                  </p:childTnLst>
                                </p:cTn>
                              </p:par>
                            </p:childTnLst>
                          </p:cTn>
                        </p:par>
                      </p:childTnLst>
                    </p:cTn>
                  </p:par>
                </p:childTnLst>
              </p:cTn>
              <p:nextCondLst>
                <p:cond evt="onClick" delay="0">
                  <p:tgtEl>
                    <p:spTgt spid="36"/>
                  </p:tgtEl>
                </p:cond>
              </p:nextCondLst>
            </p:seq>
          </p:childTnLst>
        </p:cTn>
      </p:par>
    </p:tnLst>
    <p:bldLst>
      <p:bldP spid="34" grpId="0" animBg="1"/>
      <p:bldP spid="33" grpId="0" animBg="1"/>
      <p:bldP spid="35" grpId="0" animBg="1"/>
      <p:bldP spid="36" grpId="0" animBg="1"/>
      <p:bldP spid="37" grpId="0" animBg="1"/>
      <p:bldP spid="5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118BE9-FFA6-492C-8F27-4CCCDD9566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Picture 6">
            <a:extLst>
              <a:ext uri="{FF2B5EF4-FFF2-40B4-BE49-F238E27FC236}">
                <a16:creationId xmlns:a16="http://schemas.microsoft.com/office/drawing/2014/main" id="{8C0A8C3E-ACC8-41B6-AFB6-4020B6A751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819108" y="267494"/>
            <a:ext cx="1299126" cy="1044017"/>
          </a:xfrm>
          <a:prstGeom prst="rect">
            <a:avLst/>
          </a:prstGeom>
        </p:spPr>
      </p:pic>
      <p:pic>
        <p:nvPicPr>
          <p:cNvPr id="9" name="Picture 8">
            <a:extLst>
              <a:ext uri="{FF2B5EF4-FFF2-40B4-BE49-F238E27FC236}">
                <a16:creationId xmlns:a16="http://schemas.microsoft.com/office/drawing/2014/main" id="{FB468B02-62AC-4301-B22F-2FC0289561E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4015" t="11360" r="19959" b="9562"/>
          <a:stretch/>
        </p:blipFill>
        <p:spPr>
          <a:xfrm>
            <a:off x="1722056" y="366048"/>
            <a:ext cx="1109691" cy="1044017"/>
          </a:xfrm>
          <a:prstGeom prst="rect">
            <a:avLst/>
          </a:prstGeom>
        </p:spPr>
      </p:pic>
      <p:pic>
        <p:nvPicPr>
          <p:cNvPr id="10" name="Picture 9">
            <a:extLst>
              <a:ext uri="{FF2B5EF4-FFF2-40B4-BE49-F238E27FC236}">
                <a16:creationId xmlns:a16="http://schemas.microsoft.com/office/drawing/2014/main" id="{159A3421-F326-40E8-B830-2C839197874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3596777" y="3729700"/>
            <a:ext cx="1299126" cy="1044017"/>
          </a:xfrm>
          <a:prstGeom prst="rect">
            <a:avLst/>
          </a:prstGeom>
        </p:spPr>
      </p:pic>
      <p:pic>
        <p:nvPicPr>
          <p:cNvPr id="11" name="Picture 10">
            <a:extLst>
              <a:ext uri="{FF2B5EF4-FFF2-40B4-BE49-F238E27FC236}">
                <a16:creationId xmlns:a16="http://schemas.microsoft.com/office/drawing/2014/main" id="{0EEAD98F-6393-4406-A197-66A3C1234A8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4015" t="11360" r="19959" b="9562"/>
          <a:stretch/>
        </p:blipFill>
        <p:spPr>
          <a:xfrm>
            <a:off x="3532496" y="3382877"/>
            <a:ext cx="1109691" cy="1044017"/>
          </a:xfrm>
          <a:prstGeom prst="rect">
            <a:avLst/>
          </a:prstGeom>
        </p:spPr>
      </p:pic>
      <p:pic>
        <p:nvPicPr>
          <p:cNvPr id="12" name="Picture 11">
            <a:extLst>
              <a:ext uri="{FF2B5EF4-FFF2-40B4-BE49-F238E27FC236}">
                <a16:creationId xmlns:a16="http://schemas.microsoft.com/office/drawing/2014/main" id="{B6234B03-771E-4EEE-93DE-DB13E10A874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5872430" y="365951"/>
            <a:ext cx="1299126" cy="1044017"/>
          </a:xfrm>
          <a:prstGeom prst="rect">
            <a:avLst/>
          </a:prstGeom>
        </p:spPr>
      </p:pic>
      <p:pic>
        <p:nvPicPr>
          <p:cNvPr id="13" name="Picture 12">
            <a:extLst>
              <a:ext uri="{FF2B5EF4-FFF2-40B4-BE49-F238E27FC236}">
                <a16:creationId xmlns:a16="http://schemas.microsoft.com/office/drawing/2014/main" id="{2F41598F-DDEC-439A-921D-B401FE94247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4015" t="11360" r="19959" b="9562"/>
          <a:stretch/>
        </p:blipFill>
        <p:spPr>
          <a:xfrm>
            <a:off x="5829121" y="51470"/>
            <a:ext cx="1109691" cy="1044017"/>
          </a:xfrm>
          <a:prstGeom prst="rect">
            <a:avLst/>
          </a:prstGeom>
        </p:spPr>
      </p:pic>
      <p:pic>
        <p:nvPicPr>
          <p:cNvPr id="15" name="Picture 14">
            <a:hlinkClick r:id="rId9" action="ppaction://hlinksldjump"/>
            <a:extLst>
              <a:ext uri="{FF2B5EF4-FFF2-40B4-BE49-F238E27FC236}">
                <a16:creationId xmlns:a16="http://schemas.microsoft.com/office/drawing/2014/main" id="{8DC6F7E1-4CC8-45CB-A04D-603ECDA8D143}"/>
              </a:ext>
            </a:extLst>
          </p:cNvPr>
          <p:cNvPicPr>
            <a:picLocks noChangeAspect="1"/>
          </p:cNvPicPr>
          <p:nvPr/>
        </p:nvPicPr>
        <p:blipFill rotWithShape="1">
          <a:blip r:embed="rId10">
            <a:extLst>
              <a:ext uri="{28A0092B-C50C-407E-A947-70E740481C1C}">
                <a14:useLocalDpi xmlns:a14="http://schemas.microsoft.com/office/drawing/2010/main" val="0"/>
              </a:ext>
            </a:extLst>
          </a:blip>
          <a:srcRect l="6798" t="23886" r="80958" b="56887"/>
          <a:stretch/>
        </p:blipFill>
        <p:spPr>
          <a:xfrm>
            <a:off x="1" y="1911246"/>
            <a:ext cx="742013" cy="682436"/>
          </a:xfrm>
          <a:prstGeom prst="rect">
            <a:avLst/>
          </a:prstGeom>
        </p:spPr>
      </p:pic>
      <p:pic>
        <p:nvPicPr>
          <p:cNvPr id="19" name="Picture 18">
            <a:extLst>
              <a:ext uri="{FF2B5EF4-FFF2-40B4-BE49-F238E27FC236}">
                <a16:creationId xmlns:a16="http://schemas.microsoft.com/office/drawing/2014/main" id="{62EEA9B9-18D0-433F-B8AA-8BE9225D407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53073" t="47270"/>
          <a:stretch/>
        </p:blipFill>
        <p:spPr>
          <a:xfrm flipH="1">
            <a:off x="-99456" y="3184998"/>
            <a:ext cx="1512737" cy="1819399"/>
          </a:xfrm>
          <a:prstGeom prst="rect">
            <a:avLst/>
          </a:prstGeom>
        </p:spPr>
      </p:pic>
      <p:pic>
        <p:nvPicPr>
          <p:cNvPr id="25" name="Content Placeholder 24">
            <a:extLst>
              <a:ext uri="{FF2B5EF4-FFF2-40B4-BE49-F238E27FC236}">
                <a16:creationId xmlns:a16="http://schemas.microsoft.com/office/drawing/2014/main" id="{6BA106A1-9EAB-4E1C-9ED9-6199230C0100}"/>
              </a:ext>
            </a:extLst>
          </p:cNvPr>
          <p:cNvPicPr>
            <a:picLocks noGrp="1" noChangeAspect="1"/>
          </p:cNvPicPr>
          <p:nvPr>
            <p:ph idx="1"/>
          </p:nvPr>
        </p:nvPicPr>
        <p:blipFill rotWithShape="1">
          <a:blip r:embed="rId12" cstate="print">
            <a:extLst>
              <a:ext uri="{28A0092B-C50C-407E-A947-70E740481C1C}">
                <a14:useLocalDpi xmlns:a14="http://schemas.microsoft.com/office/drawing/2010/main" val="0"/>
              </a:ext>
            </a:extLst>
          </a:blip>
          <a:srcRect l="-3990" t="-1403" r="84381" b="87279"/>
          <a:stretch/>
        </p:blipFill>
        <p:spPr>
          <a:xfrm>
            <a:off x="3760707" y="4623453"/>
            <a:ext cx="1622588" cy="575698"/>
          </a:xfrm>
        </p:spPr>
      </p:pic>
      <p:sp>
        <p:nvSpPr>
          <p:cNvPr id="34" name="Đáp án 1-LV1">
            <a:extLst>
              <a:ext uri="{FF2B5EF4-FFF2-40B4-BE49-F238E27FC236}">
                <a16:creationId xmlns:a16="http://schemas.microsoft.com/office/drawing/2014/main" id="{5239D320-9B7E-431F-9A33-190B6FEBED3B}"/>
              </a:ext>
            </a:extLst>
          </p:cNvPr>
          <p:cNvSpPr/>
          <p:nvPr/>
        </p:nvSpPr>
        <p:spPr>
          <a:xfrm>
            <a:off x="5210736" y="3869492"/>
            <a:ext cx="2131359" cy="496034"/>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latin typeface="Calibri" panose="020F0502020204030204" pitchFamily="34" charset="0"/>
                <a:cs typeface="Calibri" panose="020F0502020204030204" pitchFamily="34" charset="0"/>
              </a:rPr>
              <a:t>D. </a:t>
            </a:r>
            <a:r>
              <a:rPr lang="en-US" sz="2400" b="1" dirty="0">
                <a:latin typeface="Calibri" panose="020F0502020204030204" pitchFamily="34" charset="0"/>
                <a:cs typeface="Calibri" panose="020F0502020204030204" pitchFamily="34" charset="0"/>
              </a:rPr>
              <a:t>Hiển </a:t>
            </a:r>
            <a:r>
              <a:rPr lang="en-US" sz="2400" b="1" dirty="0" smtClean="0">
                <a:latin typeface="Calibri" panose="020F0502020204030204" pitchFamily="34" charset="0"/>
                <a:cs typeface="Calibri" panose="020F0502020204030204" pitchFamily="34" charset="0"/>
              </a:rPr>
              <a:t>nhiên</a:t>
            </a:r>
            <a:endParaRPr lang="en-US" sz="24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F6B2023A-41E6-496F-A5A1-DAC3B4804349}"/>
              </a:ext>
            </a:extLst>
          </p:cNvPr>
          <p:cNvSpPr txBox="1"/>
          <p:nvPr/>
        </p:nvSpPr>
        <p:spPr>
          <a:xfrm>
            <a:off x="1612294" y="1467572"/>
            <a:ext cx="6416090" cy="1384995"/>
          </a:xfrm>
          <a:prstGeom prst="rect">
            <a:avLst/>
          </a:prstGeom>
          <a:solidFill>
            <a:srgbClr val="FFFF00"/>
          </a:solidFill>
          <a:ln w="38100">
            <a:solidFill>
              <a:schemeClr val="tx1"/>
            </a:solidFill>
            <a:prstDash val="dash"/>
          </a:ln>
        </p:spPr>
        <p:txBody>
          <a:bodyPr wrap="square" rtlCol="0">
            <a:spAutoFit/>
          </a:bodyPr>
          <a:lstStyle/>
          <a:p>
            <a:pPr algn="ctr"/>
            <a:r>
              <a:rPr lang="en-US" sz="2800" b="1" u="sng" dirty="0">
                <a:latin typeface="Calibri" panose="020F0502020204030204" pitchFamily="34" charset="0"/>
                <a:cs typeface="Calibri" panose="020F0502020204030204" pitchFamily="34" charset="0"/>
              </a:rPr>
              <a:t>Câu </a:t>
            </a:r>
            <a:r>
              <a:rPr lang="en-US" sz="2800" b="1" u="sng" dirty="0" smtClean="0">
                <a:latin typeface="Calibri" panose="020F0502020204030204" pitchFamily="34" charset="0"/>
                <a:cs typeface="Calibri" panose="020F0502020204030204" pitchFamily="34" charset="0"/>
              </a:rPr>
              <a:t>5:</a:t>
            </a:r>
            <a:r>
              <a:rPr lang="en-US" sz="2800" b="1" dirty="0" smtClean="0">
                <a:latin typeface="Calibri" panose="020F0502020204030204" pitchFamily="34" charset="0"/>
                <a:cs typeface="Calibri" panose="020F0502020204030204" pitchFamily="34" charset="0"/>
              </a:rPr>
              <a:t> </a:t>
            </a:r>
            <a:r>
              <a:rPr lang="en-US" sz="2800" b="1" i="1" dirty="0" smtClean="0">
                <a:latin typeface="Calibri" panose="020F0502020204030204" pitchFamily="34" charset="0"/>
                <a:cs typeface="Calibri" panose="020F0502020204030204" pitchFamily="34" charset="0"/>
              </a:rPr>
              <a:t>Nguyễn </a:t>
            </a:r>
            <a:r>
              <a:rPr lang="en-US" sz="2800" b="1" i="1" dirty="0">
                <a:latin typeface="Calibri" panose="020F0502020204030204" pitchFamily="34" charset="0"/>
                <a:cs typeface="Calibri" panose="020F0502020204030204" pitchFamily="34" charset="0"/>
              </a:rPr>
              <a:t>Ái Quốc xác định: “Việc giải phóng gông cùm nô lệ cho đồng bào, cho nhân loại” là</a:t>
            </a:r>
            <a:r>
              <a:rPr lang="en-US" sz="2800" b="1" i="1" dirty="0" smtClean="0">
                <a:latin typeface="Calibri" panose="020F0502020204030204" pitchFamily="34" charset="0"/>
                <a:cs typeface="Calibri" panose="020F0502020204030204" pitchFamily="34" charset="0"/>
              </a:rPr>
              <a:t>?</a:t>
            </a:r>
            <a:endParaRPr lang="en-US" sz="2800" b="1" dirty="0">
              <a:latin typeface="Calibri" panose="020F0502020204030204" pitchFamily="34" charset="0"/>
              <a:cs typeface="Calibri" panose="020F0502020204030204" pitchFamily="34" charset="0"/>
            </a:endParaRPr>
          </a:p>
        </p:txBody>
      </p:sp>
      <p:sp>
        <p:nvSpPr>
          <p:cNvPr id="35" name="Đáp án 3-LV1">
            <a:extLst>
              <a:ext uri="{FF2B5EF4-FFF2-40B4-BE49-F238E27FC236}">
                <a16:creationId xmlns:a16="http://schemas.microsoft.com/office/drawing/2014/main" id="{81EC8A33-F2A1-4771-B0FC-8306D78EA487}"/>
              </a:ext>
            </a:extLst>
          </p:cNvPr>
          <p:cNvSpPr/>
          <p:nvPr/>
        </p:nvSpPr>
        <p:spPr>
          <a:xfrm>
            <a:off x="1187866" y="3869493"/>
            <a:ext cx="2408912" cy="496034"/>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latin typeface="Calibri" panose="020F0502020204030204" pitchFamily="34" charset="0"/>
                <a:cs typeface="Calibri" panose="020F0502020204030204" pitchFamily="34" charset="0"/>
              </a:rPr>
              <a:t>C. </a:t>
            </a:r>
            <a:r>
              <a:rPr lang="en-US" sz="2400" b="1" dirty="0">
                <a:latin typeface="Calibri" panose="020F0502020204030204" pitchFamily="34" charset="0"/>
                <a:cs typeface="Calibri" panose="020F0502020204030204" pitchFamily="34" charset="0"/>
              </a:rPr>
              <a:t>Cần </a:t>
            </a:r>
            <a:r>
              <a:rPr lang="en-US" sz="2400" b="1" dirty="0" smtClean="0">
                <a:latin typeface="Calibri" panose="020F0502020204030204" pitchFamily="34" charset="0"/>
                <a:cs typeface="Calibri" panose="020F0502020204030204" pitchFamily="34" charset="0"/>
              </a:rPr>
              <a:t>thiết</a:t>
            </a:r>
            <a:endParaRPr lang="en-US" sz="2400" b="1" dirty="0">
              <a:latin typeface="Calibri" panose="020F0502020204030204" pitchFamily="34" charset="0"/>
              <a:cs typeface="Calibri" panose="020F0502020204030204" pitchFamily="34" charset="0"/>
            </a:endParaRPr>
          </a:p>
        </p:txBody>
      </p:sp>
      <p:sp>
        <p:nvSpPr>
          <p:cNvPr id="36" name="Đáp án 2-LV1">
            <a:extLst>
              <a:ext uri="{FF2B5EF4-FFF2-40B4-BE49-F238E27FC236}">
                <a16:creationId xmlns:a16="http://schemas.microsoft.com/office/drawing/2014/main" id="{F680300E-5002-42B6-BD58-38DD187D1D9B}"/>
              </a:ext>
            </a:extLst>
          </p:cNvPr>
          <p:cNvSpPr/>
          <p:nvPr/>
        </p:nvSpPr>
        <p:spPr>
          <a:xfrm>
            <a:off x="5210735" y="3180417"/>
            <a:ext cx="2131359" cy="519146"/>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latin typeface="Calibri" panose="020F0502020204030204" pitchFamily="34" charset="0"/>
                <a:cs typeface="Calibri" panose="020F0502020204030204" pitchFamily="34" charset="0"/>
              </a:rPr>
              <a:t>B. </a:t>
            </a:r>
            <a:r>
              <a:rPr lang="en-US" sz="2400" b="1" dirty="0">
                <a:latin typeface="Calibri" panose="020F0502020204030204" pitchFamily="34" charset="0"/>
                <a:cs typeface="Calibri" panose="020F0502020204030204" pitchFamily="34" charset="0"/>
              </a:rPr>
              <a:t>Cấp </a:t>
            </a:r>
            <a:r>
              <a:rPr lang="en-US" sz="2400" b="1" dirty="0" smtClean="0">
                <a:latin typeface="Calibri" panose="020F0502020204030204" pitchFamily="34" charset="0"/>
                <a:cs typeface="Calibri" panose="020F0502020204030204" pitchFamily="34" charset="0"/>
              </a:rPr>
              <a:t>bách</a:t>
            </a:r>
            <a:endParaRPr lang="en-US" sz="2400" b="1" dirty="0">
              <a:latin typeface="Calibri" panose="020F0502020204030204" pitchFamily="34" charset="0"/>
              <a:cs typeface="Calibri" panose="020F0502020204030204" pitchFamily="34" charset="0"/>
            </a:endParaRPr>
          </a:p>
        </p:txBody>
      </p:sp>
      <p:sp>
        <p:nvSpPr>
          <p:cNvPr id="37" name="Đáp án 4-LV1">
            <a:extLst>
              <a:ext uri="{FF2B5EF4-FFF2-40B4-BE49-F238E27FC236}">
                <a16:creationId xmlns:a16="http://schemas.microsoft.com/office/drawing/2014/main" id="{9A6F4D4E-5A24-4779-A207-95E73743C5A6}"/>
              </a:ext>
            </a:extLst>
          </p:cNvPr>
          <p:cNvSpPr/>
          <p:nvPr/>
        </p:nvSpPr>
        <p:spPr>
          <a:xfrm>
            <a:off x="1187866" y="3187847"/>
            <a:ext cx="2400710" cy="511716"/>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dirty="0">
                <a:latin typeface="Calibri" panose="020F0502020204030204" pitchFamily="34" charset="0"/>
                <a:cs typeface="Calibri" panose="020F0502020204030204" pitchFamily="34" charset="0"/>
              </a:rPr>
              <a:t>A. </a:t>
            </a:r>
            <a:r>
              <a:rPr lang="en-US" sz="2400" b="1" dirty="0">
                <a:latin typeface="Calibri" panose="020F0502020204030204" pitchFamily="34" charset="0"/>
                <a:cs typeface="Calibri" panose="020F0502020204030204" pitchFamily="34" charset="0"/>
              </a:rPr>
              <a:t>To </a:t>
            </a:r>
            <a:r>
              <a:rPr lang="en-US" sz="2400" b="1" dirty="0" smtClean="0">
                <a:latin typeface="Calibri" panose="020F0502020204030204" pitchFamily="34" charset="0"/>
                <a:cs typeface="Calibri" panose="020F0502020204030204" pitchFamily="34" charset="0"/>
              </a:rPr>
              <a:t>tát</a:t>
            </a:r>
            <a:endParaRPr lang="en-US" sz="2400" b="1" dirty="0">
              <a:latin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9067C5FB-C138-468F-AA21-7F3753D0E61E}"/>
              </a:ext>
            </a:extLst>
          </p:cNvPr>
          <p:cNvSpPr txBox="1"/>
          <p:nvPr/>
        </p:nvSpPr>
        <p:spPr>
          <a:xfrm>
            <a:off x="4548283" y="4700806"/>
            <a:ext cx="835012"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3000</a:t>
            </a:r>
          </a:p>
        </p:txBody>
      </p:sp>
      <p:grpSp>
        <p:nvGrpSpPr>
          <p:cNvPr id="6" name="Group 5">
            <a:extLst>
              <a:ext uri="{FF2B5EF4-FFF2-40B4-BE49-F238E27FC236}">
                <a16:creationId xmlns:a16="http://schemas.microsoft.com/office/drawing/2014/main" id="{6FDDBBA4-A8EA-4329-B659-28283D152F97}"/>
              </a:ext>
            </a:extLst>
          </p:cNvPr>
          <p:cNvGrpSpPr/>
          <p:nvPr/>
        </p:nvGrpSpPr>
        <p:grpSpPr>
          <a:xfrm>
            <a:off x="2326798" y="-3224386"/>
            <a:ext cx="3601820" cy="3087688"/>
            <a:chOff x="-607652" y="229391"/>
            <a:chExt cx="3606328" cy="3091552"/>
          </a:xfrm>
        </p:grpSpPr>
        <p:grpSp>
          <p:nvGrpSpPr>
            <p:cNvPr id="5" name="Group 4">
              <a:extLst>
                <a:ext uri="{FF2B5EF4-FFF2-40B4-BE49-F238E27FC236}">
                  <a16:creationId xmlns:a16="http://schemas.microsoft.com/office/drawing/2014/main" id="{4016B70C-7703-43CF-B4E8-6E47D729B9EB}"/>
                </a:ext>
              </a:extLst>
            </p:cNvPr>
            <p:cNvGrpSpPr/>
            <p:nvPr/>
          </p:nvGrpSpPr>
          <p:grpSpPr>
            <a:xfrm>
              <a:off x="-607652" y="229391"/>
              <a:ext cx="3606328" cy="3091552"/>
              <a:chOff x="-1858503" y="2915017"/>
              <a:chExt cx="3606328" cy="3091552"/>
            </a:xfrm>
          </p:grpSpPr>
          <p:pic>
            <p:nvPicPr>
              <p:cNvPr id="21" name="Picture 20">
                <a:extLst>
                  <a:ext uri="{FF2B5EF4-FFF2-40B4-BE49-F238E27FC236}">
                    <a16:creationId xmlns:a16="http://schemas.microsoft.com/office/drawing/2014/main" id="{09E301ED-649F-4389-ADB4-30059ACA1AC7}"/>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71508" t="7482" r="8250" b="43959"/>
              <a:stretch/>
            </p:blipFill>
            <p:spPr>
              <a:xfrm>
                <a:off x="-789918" y="3007594"/>
                <a:ext cx="2537743" cy="2998975"/>
              </a:xfrm>
              <a:prstGeom prst="rect">
                <a:avLst/>
              </a:prstGeom>
            </p:spPr>
          </p:pic>
          <p:pic>
            <p:nvPicPr>
              <p:cNvPr id="31" name="Picture 30">
                <a:extLst>
                  <a:ext uri="{FF2B5EF4-FFF2-40B4-BE49-F238E27FC236}">
                    <a16:creationId xmlns:a16="http://schemas.microsoft.com/office/drawing/2014/main" id="{FF6E65E3-2A2A-485E-AC96-993755D5F319}"/>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53073" t="47270"/>
              <a:stretch/>
            </p:blipFill>
            <p:spPr>
              <a:xfrm>
                <a:off x="-1858503" y="3192747"/>
                <a:ext cx="2016982" cy="2425865"/>
              </a:xfrm>
              <a:prstGeom prst="rect">
                <a:avLst/>
              </a:prstGeom>
            </p:spPr>
          </p:pic>
          <p:pic>
            <p:nvPicPr>
              <p:cNvPr id="4" name="Picture 3">
                <a:extLst>
                  <a:ext uri="{FF2B5EF4-FFF2-40B4-BE49-F238E27FC236}">
                    <a16:creationId xmlns:a16="http://schemas.microsoft.com/office/drawing/2014/main" id="{1B87B3D0-0338-43A0-A51A-99284DD57DF2}"/>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38344" t="14971" r="53765" b="64966"/>
              <a:stretch/>
            </p:blipFill>
            <p:spPr>
              <a:xfrm>
                <a:off x="-19050" y="2915017"/>
                <a:ext cx="989351" cy="1239070"/>
              </a:xfrm>
              <a:prstGeom prst="rect">
                <a:avLst/>
              </a:prstGeom>
            </p:spPr>
          </p:pic>
          <p:pic>
            <p:nvPicPr>
              <p:cNvPr id="39" name="Picture 38">
                <a:extLst>
                  <a:ext uri="{FF2B5EF4-FFF2-40B4-BE49-F238E27FC236}">
                    <a16:creationId xmlns:a16="http://schemas.microsoft.com/office/drawing/2014/main" id="{32292597-96FF-40B6-B6B0-ECA5F10EEA24}"/>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38344" t="14971" r="53765" b="64966"/>
              <a:stretch/>
            </p:blipFill>
            <p:spPr>
              <a:xfrm>
                <a:off x="817637" y="3142063"/>
                <a:ext cx="800452" cy="1002492"/>
              </a:xfrm>
              <a:prstGeom prst="rect">
                <a:avLst/>
              </a:prstGeom>
            </p:spPr>
          </p:pic>
          <p:pic>
            <p:nvPicPr>
              <p:cNvPr id="40" name="Picture 39">
                <a:extLst>
                  <a:ext uri="{FF2B5EF4-FFF2-40B4-BE49-F238E27FC236}">
                    <a16:creationId xmlns:a16="http://schemas.microsoft.com/office/drawing/2014/main" id="{DB3DAAE6-4226-4521-A43C-A8EE5775CD8C}"/>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38344" t="14971" r="53765" b="64966"/>
              <a:stretch/>
            </p:blipFill>
            <p:spPr>
              <a:xfrm>
                <a:off x="-653242" y="3071406"/>
                <a:ext cx="800452" cy="1002492"/>
              </a:xfrm>
              <a:prstGeom prst="rect">
                <a:avLst/>
              </a:prstGeom>
            </p:spPr>
          </p:pic>
        </p:grpSp>
        <p:sp>
          <p:nvSpPr>
            <p:cNvPr id="41" name="TextBox 40">
              <a:extLst>
                <a:ext uri="{FF2B5EF4-FFF2-40B4-BE49-F238E27FC236}">
                  <a16:creationId xmlns:a16="http://schemas.microsoft.com/office/drawing/2014/main" id="{D246992D-4D04-4593-AC43-8E9A7CDA7E41}"/>
                </a:ext>
              </a:extLst>
            </p:cNvPr>
            <p:cNvSpPr txBox="1"/>
            <p:nvPr/>
          </p:nvSpPr>
          <p:spPr>
            <a:xfrm>
              <a:off x="1574421" y="1913035"/>
              <a:ext cx="1113349" cy="416018"/>
            </a:xfrm>
            <a:prstGeom prst="rect">
              <a:avLst/>
            </a:prstGeom>
            <a:noFill/>
          </p:spPr>
          <p:txBody>
            <a:bodyPr wrap="square" rtlCol="0">
              <a:spAutoFit/>
            </a:bodyPr>
            <a:lstStyle/>
            <a:p>
              <a:r>
                <a:rPr lang="en-US" sz="2100" b="1" dirty="0">
                  <a:solidFill>
                    <a:schemeClr val="bg1"/>
                  </a:solidFill>
                  <a:latin typeface="Arial" panose="020B0604020202020204" pitchFamily="34" charset="0"/>
                  <a:cs typeface="Arial" panose="020B0604020202020204" pitchFamily="34" charset="0"/>
                </a:rPr>
                <a:t>3000</a:t>
              </a:r>
            </a:p>
          </p:txBody>
        </p:sp>
      </p:grpSp>
      <p:pic>
        <p:nvPicPr>
          <p:cNvPr id="28" name="Picture 27">
            <a:hlinkClick r:id="rId15" action="ppaction://hlinksldjump"/>
            <a:extLst>
              <a:ext uri="{FF2B5EF4-FFF2-40B4-BE49-F238E27FC236}">
                <a16:creationId xmlns:a16="http://schemas.microsoft.com/office/drawing/2014/main" id="{F23210F5-6B16-4F89-85B1-958181A53FF0}"/>
              </a:ext>
            </a:extLst>
          </p:cNvPr>
          <p:cNvPicPr>
            <a:picLocks noChangeAspect="1"/>
          </p:cNvPicPr>
          <p:nvPr/>
        </p:nvPicPr>
        <p:blipFill rotWithShape="1">
          <a:blip r:embed="rId10">
            <a:extLst>
              <a:ext uri="{28A0092B-C50C-407E-A947-70E740481C1C}">
                <a14:useLocalDpi xmlns:a14="http://schemas.microsoft.com/office/drawing/2010/main" val="0"/>
              </a:ext>
            </a:extLst>
          </a:blip>
          <a:srcRect l="84900" t="24520" r="2856" b="56253"/>
          <a:stretch/>
        </p:blipFill>
        <p:spPr>
          <a:xfrm>
            <a:off x="8401987" y="1911246"/>
            <a:ext cx="742013" cy="682436"/>
          </a:xfrm>
          <a:prstGeom prst="rect">
            <a:avLst/>
          </a:prstGeom>
        </p:spPr>
      </p:pic>
    </p:spTree>
    <p:extLst>
      <p:ext uri="{BB962C8B-B14F-4D97-AF65-F5344CB8AC3E}">
        <p14:creationId xmlns:p14="http://schemas.microsoft.com/office/powerpoint/2010/main" val="2464939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5"/>
                                            </p:cond>
                                          </p:stCondLst>
                                          <p:endCondLst>
                                            <p:cond evt="onStopAudio" delay="0">
                                              <p:tgtEl>
                                                <p:sldTgt/>
                                              </p:tgtEl>
                                            </p:cond>
                                          </p:endCondLst>
                                        </p:cTn>
                                        <p:tgtEl>
                                          <p:sndTgt r:embed="rId2" name="bomb.wav"/>
                                        </p:tgtEl>
                                      </p:cMediaNode>
                                    </p:audio>
                                  </p:sub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anim calcmode="lin" valueType="num">
                                      <p:cBhvr>
                                        <p:cTn id="13" dur="250" fill="hold"/>
                                        <p:tgtEl>
                                          <p:spTgt spid="10"/>
                                        </p:tgtEl>
                                        <p:attrNameLst>
                                          <p:attrName>ppt_x</p:attrName>
                                        </p:attrNameLst>
                                      </p:cBhvr>
                                      <p:tavLst>
                                        <p:tav tm="0">
                                          <p:val>
                                            <p:strVal val="#ppt_x"/>
                                          </p:val>
                                        </p:tav>
                                        <p:tav tm="100000">
                                          <p:val>
                                            <p:strVal val="#ppt_x"/>
                                          </p:val>
                                        </p:tav>
                                      </p:tavLst>
                                    </p:anim>
                                    <p:anim calcmode="lin" valueType="num">
                                      <p:cBhvr>
                                        <p:cTn id="14" dur="250" fill="hold"/>
                                        <p:tgtEl>
                                          <p:spTgt spid="10"/>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10"/>
                                            </p:cond>
                                          </p:stCondLst>
                                          <p:endCondLst>
                                            <p:cond evt="onStopAudio" delay="0">
                                              <p:tgtEl>
                                                <p:sldTgt/>
                                              </p:tgtEl>
                                            </p:cond>
                                          </p:endCondLst>
                                        </p:cTn>
                                        <p:tgtEl>
                                          <p:sndTgt r:embed="rId2" name="bomb.wav"/>
                                        </p:tgtEl>
                                      </p:cMediaNode>
                                    </p:audio>
                                  </p:sub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anim calcmode="lin" valueType="num">
                                      <p:cBhvr>
                                        <p:cTn id="18" dur="250" fill="hold"/>
                                        <p:tgtEl>
                                          <p:spTgt spid="12"/>
                                        </p:tgtEl>
                                        <p:attrNameLst>
                                          <p:attrName>ppt_x</p:attrName>
                                        </p:attrNameLst>
                                      </p:cBhvr>
                                      <p:tavLst>
                                        <p:tav tm="0">
                                          <p:val>
                                            <p:strVal val="#ppt_x"/>
                                          </p:val>
                                        </p:tav>
                                        <p:tav tm="100000">
                                          <p:val>
                                            <p:strVal val="#ppt_x"/>
                                          </p:val>
                                        </p:tav>
                                      </p:tavLst>
                                    </p:anim>
                                    <p:anim calcmode="lin" valueType="num">
                                      <p:cBhvr>
                                        <p:cTn id="19" dur="250" fill="hold"/>
                                        <p:tgtEl>
                                          <p:spTgt spid="12"/>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15"/>
                                            </p:cond>
                                          </p:stCondLst>
                                          <p:endCondLst>
                                            <p:cond evt="onStopAudio" delay="0">
                                              <p:tgtEl>
                                                <p:sldTgt/>
                                              </p:tgtEl>
                                            </p:cond>
                                          </p:endCondLst>
                                        </p:cTn>
                                        <p:tgtEl>
                                          <p:sndTgt r:embed="rId2" name="bomb.wav"/>
                                        </p:tgtEl>
                                      </p:cMediaNode>
                                    </p:audio>
                                  </p:subTnLst>
                                </p:cTn>
                              </p:par>
                              <p:par>
                                <p:cTn id="20" presetID="10" presetClass="entr" presetSubtype="0" fill="hold" grpId="0" nodeType="withEffect">
                                  <p:stCondLst>
                                    <p:cond delay="15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32" presetClass="emph" presetSubtype="0" repeatCount="indefinite" nodeType="withEffect">
                                  <p:stCondLst>
                                    <p:cond delay="0"/>
                                  </p:stCondLst>
                                  <p:endCondLst>
                                    <p:cond evt="onNext" delay="0">
                                      <p:tgtEl>
                                        <p:sldTgt/>
                                      </p:tgtEl>
                                    </p:cond>
                                  </p:endCondLst>
                                  <p:childTnLst>
                                    <p:animRot by="120000">
                                      <p:cBhvr>
                                        <p:cTn id="36" dur="100" fill="hold">
                                          <p:stCondLst>
                                            <p:cond delay="0"/>
                                          </p:stCondLst>
                                        </p:cTn>
                                        <p:tgtEl>
                                          <p:spTgt spid="28"/>
                                        </p:tgtEl>
                                        <p:attrNameLst>
                                          <p:attrName>r</p:attrName>
                                        </p:attrNameLst>
                                      </p:cBhvr>
                                    </p:animRot>
                                    <p:animRot by="-240000">
                                      <p:cBhvr>
                                        <p:cTn id="37" dur="200" fill="hold">
                                          <p:stCondLst>
                                            <p:cond delay="200"/>
                                          </p:stCondLst>
                                        </p:cTn>
                                        <p:tgtEl>
                                          <p:spTgt spid="28"/>
                                        </p:tgtEl>
                                        <p:attrNameLst>
                                          <p:attrName>r</p:attrName>
                                        </p:attrNameLst>
                                      </p:cBhvr>
                                    </p:animRot>
                                    <p:animRot by="240000">
                                      <p:cBhvr>
                                        <p:cTn id="38" dur="200" fill="hold">
                                          <p:stCondLst>
                                            <p:cond delay="400"/>
                                          </p:stCondLst>
                                        </p:cTn>
                                        <p:tgtEl>
                                          <p:spTgt spid="28"/>
                                        </p:tgtEl>
                                        <p:attrNameLst>
                                          <p:attrName>r</p:attrName>
                                        </p:attrNameLst>
                                      </p:cBhvr>
                                    </p:animRot>
                                    <p:animRot by="-240000">
                                      <p:cBhvr>
                                        <p:cTn id="39" dur="200" fill="hold">
                                          <p:stCondLst>
                                            <p:cond delay="600"/>
                                          </p:stCondLst>
                                        </p:cTn>
                                        <p:tgtEl>
                                          <p:spTgt spid="28"/>
                                        </p:tgtEl>
                                        <p:attrNameLst>
                                          <p:attrName>r</p:attrName>
                                        </p:attrNameLst>
                                      </p:cBhvr>
                                    </p:animRot>
                                    <p:animRot by="120000">
                                      <p:cBhvr>
                                        <p:cTn id="40" dur="200" fill="hold">
                                          <p:stCondLst>
                                            <p:cond delay="800"/>
                                          </p:stCondLst>
                                        </p:cTn>
                                        <p:tgtEl>
                                          <p:spTgt spid="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1" restart="whenNotActive" fill="hold" evtFilter="cancelBubble" nodeType="interactiveSeq">
                <p:stCondLst>
                  <p:cond evt="onClick" delay="0">
                    <p:tgtEl>
                      <p:spTgt spid="34"/>
                    </p:tgtEl>
                  </p:cond>
                </p:stCondLst>
                <p:endSync evt="end" delay="0">
                  <p:rtn val="all"/>
                </p:endSync>
                <p:childTnLst>
                  <p:par>
                    <p:cTn id="42" fill="hold">
                      <p:stCondLst>
                        <p:cond delay="0"/>
                      </p:stCondLst>
                      <p:childTnLst>
                        <p:par>
                          <p:cTn id="43" fill="hold">
                            <p:stCondLst>
                              <p:cond delay="0"/>
                            </p:stCondLst>
                            <p:childTnLst>
                              <p:par>
                                <p:cTn id="44" presetID="1" presetClass="emph" presetSubtype="2" fill="hold" nodeType="clickEffect">
                                  <p:stCondLst>
                                    <p:cond delay="0"/>
                                  </p:stCondLst>
                                  <p:childTnLst>
                                    <p:animClr clrSpc="rgb" dir="cw">
                                      <p:cBhvr>
                                        <p:cTn id="45" dur="500" fill="hold"/>
                                        <p:tgtEl>
                                          <p:spTgt spid="34"/>
                                        </p:tgtEl>
                                        <p:attrNameLst>
                                          <p:attrName>fillcolor</p:attrName>
                                        </p:attrNameLst>
                                      </p:cBhvr>
                                      <p:to>
                                        <a:srgbClr val="FF0000"/>
                                      </p:to>
                                    </p:animClr>
                                    <p:set>
                                      <p:cBhvr>
                                        <p:cTn id="46" dur="500" fill="hold"/>
                                        <p:tgtEl>
                                          <p:spTgt spid="34"/>
                                        </p:tgtEl>
                                        <p:attrNameLst>
                                          <p:attrName>fill.type</p:attrName>
                                        </p:attrNameLst>
                                      </p:cBhvr>
                                      <p:to>
                                        <p:strVal val="solid"/>
                                      </p:to>
                                    </p:set>
                                    <p:set>
                                      <p:cBhvr>
                                        <p:cTn id="47" dur="500" fill="hold"/>
                                        <p:tgtEl>
                                          <p:spTgt spid="34"/>
                                        </p:tgtEl>
                                        <p:attrNameLst>
                                          <p:attrName>fill.on</p:attrName>
                                        </p:attrNameLst>
                                      </p:cBhvr>
                                      <p:to>
                                        <p:strVal val="true"/>
                                      </p:to>
                                    </p:set>
                                  </p:childTnLst>
                                </p:cTn>
                              </p:par>
                            </p:childTnLst>
                          </p:cTn>
                        </p:par>
                      </p:childTnLst>
                    </p:cTn>
                  </p:par>
                </p:childTnLst>
              </p:cTn>
              <p:nextCondLst>
                <p:cond evt="onClick" delay="0">
                  <p:tgtEl>
                    <p:spTgt spid="34"/>
                  </p:tgtEl>
                </p:cond>
              </p:nextCondLst>
            </p:seq>
            <p:seq concurrent="1" nextAc="seek">
              <p:cTn id="48" restart="whenNotActive" fill="hold" evtFilter="cancelBubble" nodeType="interactiveSeq">
                <p:stCondLst>
                  <p:cond evt="onClick" delay="0">
                    <p:tgtEl>
                      <p:spTgt spid="35"/>
                    </p:tgtEl>
                  </p:cond>
                </p:stCondLst>
                <p:endSync evt="end" delay="0">
                  <p:rtn val="all"/>
                </p:endSync>
                <p:childTnLst>
                  <p:par>
                    <p:cTn id="49" fill="hold">
                      <p:stCondLst>
                        <p:cond delay="0"/>
                      </p:stCondLst>
                      <p:childTnLst>
                        <p:par>
                          <p:cTn id="50" fill="hold">
                            <p:stCondLst>
                              <p:cond delay="0"/>
                            </p:stCondLst>
                            <p:childTnLst>
                              <p:par>
                                <p:cTn id="51" presetID="1" presetClass="emph" presetSubtype="2" fill="hold" nodeType="clickEffect">
                                  <p:stCondLst>
                                    <p:cond delay="0"/>
                                  </p:stCondLst>
                                  <p:childTnLst>
                                    <p:animClr clrSpc="rgb" dir="cw">
                                      <p:cBhvr>
                                        <p:cTn id="52" dur="500" fill="hold"/>
                                        <p:tgtEl>
                                          <p:spTgt spid="35"/>
                                        </p:tgtEl>
                                        <p:attrNameLst>
                                          <p:attrName>fillcolor</p:attrName>
                                        </p:attrNameLst>
                                      </p:cBhvr>
                                      <p:to>
                                        <a:srgbClr val="FF0000"/>
                                      </p:to>
                                    </p:animClr>
                                    <p:set>
                                      <p:cBhvr>
                                        <p:cTn id="53" dur="500" fill="hold"/>
                                        <p:tgtEl>
                                          <p:spTgt spid="35"/>
                                        </p:tgtEl>
                                        <p:attrNameLst>
                                          <p:attrName>fill.type</p:attrName>
                                        </p:attrNameLst>
                                      </p:cBhvr>
                                      <p:to>
                                        <p:strVal val="solid"/>
                                      </p:to>
                                    </p:set>
                                    <p:set>
                                      <p:cBhvr>
                                        <p:cTn id="54" dur="500" fill="hold"/>
                                        <p:tgtEl>
                                          <p:spTgt spid="35"/>
                                        </p:tgtEl>
                                        <p:attrNameLst>
                                          <p:attrName>fill.on</p:attrName>
                                        </p:attrNameLst>
                                      </p:cBhvr>
                                      <p:to>
                                        <p:strVal val="true"/>
                                      </p:to>
                                    </p:set>
                                  </p:childTnLst>
                                </p:cTn>
                              </p:par>
                            </p:childTnLst>
                          </p:cTn>
                        </p:par>
                      </p:childTnLst>
                    </p:cTn>
                  </p:par>
                </p:childTnLst>
              </p:cTn>
              <p:nextCondLst>
                <p:cond evt="onClick" delay="0">
                  <p:tgtEl>
                    <p:spTgt spid="35"/>
                  </p:tgtEl>
                </p:cond>
              </p:nextCondLst>
            </p:seq>
            <p:seq concurrent="1" nextAc="seek">
              <p:cTn id="55" restart="whenNotActive" fill="hold" evtFilter="cancelBubble" nodeType="interactiveSeq">
                <p:stCondLst>
                  <p:cond evt="onClick" delay="0">
                    <p:tgtEl>
                      <p:spTgt spid="37"/>
                    </p:tgtEl>
                  </p:cond>
                </p:stCondLst>
                <p:endSync evt="end" delay="0">
                  <p:rtn val="all"/>
                </p:endSync>
                <p:childTnLst>
                  <p:par>
                    <p:cTn id="56" fill="hold">
                      <p:stCondLst>
                        <p:cond delay="0"/>
                      </p:stCondLst>
                      <p:childTnLst>
                        <p:par>
                          <p:cTn id="57" fill="hold">
                            <p:stCondLst>
                              <p:cond delay="0"/>
                            </p:stCondLst>
                            <p:childTnLst>
                              <p:par>
                                <p:cTn id="58" presetID="1" presetClass="emph" presetSubtype="2" fill="hold" nodeType="clickEffect">
                                  <p:stCondLst>
                                    <p:cond delay="0"/>
                                  </p:stCondLst>
                                  <p:childTnLst>
                                    <p:animClr clrSpc="rgb" dir="cw">
                                      <p:cBhvr>
                                        <p:cTn id="59" dur="500" fill="hold"/>
                                        <p:tgtEl>
                                          <p:spTgt spid="37"/>
                                        </p:tgtEl>
                                        <p:attrNameLst>
                                          <p:attrName>fillcolor</p:attrName>
                                        </p:attrNameLst>
                                      </p:cBhvr>
                                      <p:to>
                                        <a:srgbClr val="00B0F0"/>
                                      </p:to>
                                    </p:animClr>
                                    <p:set>
                                      <p:cBhvr>
                                        <p:cTn id="60" dur="500" fill="hold"/>
                                        <p:tgtEl>
                                          <p:spTgt spid="37"/>
                                        </p:tgtEl>
                                        <p:attrNameLst>
                                          <p:attrName>fill.type</p:attrName>
                                        </p:attrNameLst>
                                      </p:cBhvr>
                                      <p:to>
                                        <p:strVal val="solid"/>
                                      </p:to>
                                    </p:set>
                                    <p:set>
                                      <p:cBhvr>
                                        <p:cTn id="61" dur="500" fill="hold"/>
                                        <p:tgtEl>
                                          <p:spTgt spid="37"/>
                                        </p:tgtEl>
                                        <p:attrNameLst>
                                          <p:attrName>fill.on</p:attrName>
                                        </p:attrNameLst>
                                      </p:cBhvr>
                                      <p:to>
                                        <p:strVal val="true"/>
                                      </p:to>
                                    </p:set>
                                  </p:childTnLst>
                                </p:cTn>
                              </p:par>
                              <p:par>
                                <p:cTn id="62" presetID="49" presetClass="path" presetSubtype="0" accel="50000" decel="50000" fill="hold" nodeType="withEffect">
                                  <p:stCondLst>
                                    <p:cond delay="0"/>
                                  </p:stCondLst>
                                  <p:childTnLst>
                                    <p:animMotion origin="layout" path="M 0.00743 0.0044 L 0.29545 0.03473 " pathEditMode="relative" rAng="0" ptsTypes="AA">
                                      <p:cBhvr>
                                        <p:cTn id="63" dur="500" fill="hold"/>
                                        <p:tgtEl>
                                          <p:spTgt spid="19"/>
                                        </p:tgtEl>
                                        <p:attrNameLst>
                                          <p:attrName>ppt_x</p:attrName>
                                          <p:attrName>ppt_y</p:attrName>
                                        </p:attrNameLst>
                                      </p:cBhvr>
                                      <p:rCtr x="14401" y="1505"/>
                                    </p:animMotion>
                                  </p:childTnLst>
                                  <p:subTnLst>
                                    <p:audio>
                                      <p:cMediaNode>
                                        <p:cTn display="0" masterRel="sameClick">
                                          <p:stCondLst>
                                            <p:cond evt="begin" delay="0">
                                              <p:tn val="62"/>
                                            </p:cond>
                                          </p:stCondLst>
                                          <p:endCondLst>
                                            <p:cond evt="onStopAudio" delay="0">
                                              <p:tgtEl>
                                                <p:sldTgt/>
                                              </p:tgtEl>
                                            </p:cond>
                                          </p:endCondLst>
                                        </p:cTn>
                                        <p:tgtEl>
                                          <p:sndTgt r:embed="rId3" name="Bắn tan Covid.wav"/>
                                        </p:tgtEl>
                                      </p:cMediaNode>
                                    </p:audio>
                                  </p:sub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par>
                                <p:cTn id="68" presetID="32" presetClass="emph" presetSubtype="0" fill="hold" nodeType="withEffect">
                                  <p:stCondLst>
                                    <p:cond delay="0"/>
                                  </p:stCondLst>
                                  <p:childTnLst>
                                    <p:animRot by="120000">
                                      <p:cBhvr>
                                        <p:cTn id="69" dur="50" fill="hold">
                                          <p:stCondLst>
                                            <p:cond delay="0"/>
                                          </p:stCondLst>
                                        </p:cTn>
                                        <p:tgtEl>
                                          <p:spTgt spid="11"/>
                                        </p:tgtEl>
                                        <p:attrNameLst>
                                          <p:attrName>r</p:attrName>
                                        </p:attrNameLst>
                                      </p:cBhvr>
                                    </p:animRot>
                                    <p:animRot by="-240000">
                                      <p:cBhvr>
                                        <p:cTn id="70" dur="100" fill="hold">
                                          <p:stCondLst>
                                            <p:cond delay="100"/>
                                          </p:stCondLst>
                                        </p:cTn>
                                        <p:tgtEl>
                                          <p:spTgt spid="11"/>
                                        </p:tgtEl>
                                        <p:attrNameLst>
                                          <p:attrName>r</p:attrName>
                                        </p:attrNameLst>
                                      </p:cBhvr>
                                    </p:animRot>
                                    <p:animRot by="240000">
                                      <p:cBhvr>
                                        <p:cTn id="71" dur="100" fill="hold">
                                          <p:stCondLst>
                                            <p:cond delay="200"/>
                                          </p:stCondLst>
                                        </p:cTn>
                                        <p:tgtEl>
                                          <p:spTgt spid="11"/>
                                        </p:tgtEl>
                                        <p:attrNameLst>
                                          <p:attrName>r</p:attrName>
                                        </p:attrNameLst>
                                      </p:cBhvr>
                                    </p:animRot>
                                    <p:animRot by="-240000">
                                      <p:cBhvr>
                                        <p:cTn id="72" dur="100" fill="hold">
                                          <p:stCondLst>
                                            <p:cond delay="300"/>
                                          </p:stCondLst>
                                        </p:cTn>
                                        <p:tgtEl>
                                          <p:spTgt spid="11"/>
                                        </p:tgtEl>
                                        <p:attrNameLst>
                                          <p:attrName>r</p:attrName>
                                        </p:attrNameLst>
                                      </p:cBhvr>
                                    </p:animRot>
                                    <p:animRot by="120000">
                                      <p:cBhvr>
                                        <p:cTn id="73" dur="100" fill="hold">
                                          <p:stCondLst>
                                            <p:cond delay="400"/>
                                          </p:stCondLst>
                                        </p:cTn>
                                        <p:tgtEl>
                                          <p:spTgt spid="11"/>
                                        </p:tgtEl>
                                        <p:attrNameLst>
                                          <p:attrName>r</p:attrName>
                                        </p:attrNameLst>
                                      </p:cBhvr>
                                    </p:animRot>
                                  </p:childTnLst>
                                </p:cTn>
                              </p:par>
                            </p:childTnLst>
                          </p:cTn>
                        </p:par>
                        <p:par>
                          <p:cTn id="74" fill="hold">
                            <p:stCondLst>
                              <p:cond delay="1000"/>
                            </p:stCondLst>
                            <p:childTnLst>
                              <p:par>
                                <p:cTn id="75" presetID="9" presetClass="exit" presetSubtype="0" fill="hold" nodeType="afterEffect">
                                  <p:stCondLst>
                                    <p:cond delay="0"/>
                                  </p:stCondLst>
                                  <p:childTnLst>
                                    <p:animEffect transition="out" filter="dissolve">
                                      <p:cBhvr>
                                        <p:cTn id="76" dur="250"/>
                                        <p:tgtEl>
                                          <p:spTgt spid="11"/>
                                        </p:tgtEl>
                                      </p:cBhvr>
                                    </p:animEffect>
                                    <p:set>
                                      <p:cBhvr>
                                        <p:cTn id="77" dur="1" fill="hold">
                                          <p:stCondLst>
                                            <p:cond delay="249"/>
                                          </p:stCondLst>
                                        </p:cTn>
                                        <p:tgtEl>
                                          <p:spTgt spid="11"/>
                                        </p:tgtEl>
                                        <p:attrNameLst>
                                          <p:attrName>style.visibility</p:attrName>
                                        </p:attrNameLst>
                                      </p:cBhvr>
                                      <p:to>
                                        <p:strVal val="hidden"/>
                                      </p:to>
                                    </p:set>
                                  </p:childTnLst>
                                </p:cTn>
                              </p:par>
                            </p:childTnLst>
                          </p:cTn>
                        </p:par>
                        <p:par>
                          <p:cTn id="78" fill="hold">
                            <p:stCondLst>
                              <p:cond delay="1250"/>
                            </p:stCondLst>
                            <p:childTnLst>
                              <p:par>
                                <p:cTn id="79" presetID="9" presetClass="exit" presetSubtype="0" fill="hold" nodeType="afterEffect">
                                  <p:stCondLst>
                                    <p:cond delay="0"/>
                                  </p:stCondLst>
                                  <p:childTnLst>
                                    <p:animEffect transition="out" filter="dissolve">
                                      <p:cBhvr>
                                        <p:cTn id="80" dur="250"/>
                                        <p:tgtEl>
                                          <p:spTgt spid="10"/>
                                        </p:tgtEl>
                                      </p:cBhvr>
                                    </p:animEffect>
                                    <p:set>
                                      <p:cBhvr>
                                        <p:cTn id="81" dur="1" fill="hold">
                                          <p:stCondLst>
                                            <p:cond delay="249"/>
                                          </p:stCondLst>
                                        </p:cTn>
                                        <p:tgtEl>
                                          <p:spTgt spid="10"/>
                                        </p:tgtEl>
                                        <p:attrNameLst>
                                          <p:attrName>style.visibility</p:attrName>
                                        </p:attrNameLst>
                                      </p:cBhvr>
                                      <p:to>
                                        <p:strVal val="hidden"/>
                                      </p:to>
                                    </p:set>
                                  </p:childTnLst>
                                  <p:subTnLst>
                                    <p:audio>
                                      <p:cMediaNode vol="100000">
                                        <p:cTn display="0" masterRel="sameClick">
                                          <p:stCondLst>
                                            <p:cond evt="begin" delay="0">
                                              <p:tn val="79"/>
                                            </p:cond>
                                          </p:stCondLst>
                                          <p:endCondLst>
                                            <p:cond evt="onStopAudio" delay="0">
                                              <p:tgtEl>
                                                <p:sldTgt/>
                                              </p:tgtEl>
                                            </p:cond>
                                          </p:endCondLst>
                                        </p:cTn>
                                        <p:tgtEl>
                                          <p:sndTgt r:embed="rId2" name="bomb.wav"/>
                                        </p:tgtEl>
                                      </p:cMediaNode>
                                    </p:audio>
                                  </p:subTnLst>
                                </p:cTn>
                              </p:par>
                              <p:par>
                                <p:cTn id="82" presetID="56" presetClass="path" presetSubtype="0" accel="50000" decel="50000" fill="hold" nodeType="withEffect">
                                  <p:stCondLst>
                                    <p:cond delay="0"/>
                                  </p:stCondLst>
                                  <p:childTnLst>
                                    <p:animMotion origin="layout" path="M -1.38889E-6 2.34568E-6 L 0.55434 -0.56297 " pathEditMode="relative" rAng="0" ptsTypes="AA">
                                      <p:cBhvr>
                                        <p:cTn id="83" dur="500" fill="hold"/>
                                        <p:tgtEl>
                                          <p:spTgt spid="19"/>
                                        </p:tgtEl>
                                        <p:attrNameLst>
                                          <p:attrName>ppt_x</p:attrName>
                                          <p:attrName>ppt_y</p:attrName>
                                        </p:attrNameLst>
                                      </p:cBhvr>
                                      <p:rCtr x="27708" y="-28148"/>
                                    </p:animMotion>
                                  </p:childTnLst>
                                  <p:subTnLst>
                                    <p:audio>
                                      <p:cMediaNode>
                                        <p:cTn display="0" masterRel="sameClick">
                                          <p:stCondLst>
                                            <p:cond evt="begin" delay="0">
                                              <p:tn val="82"/>
                                            </p:cond>
                                          </p:stCondLst>
                                          <p:endCondLst>
                                            <p:cond evt="onStopAudio" delay="0">
                                              <p:tgtEl>
                                                <p:sldTgt/>
                                              </p:tgtEl>
                                            </p:cond>
                                          </p:endCondLst>
                                        </p:cTn>
                                        <p:tgtEl>
                                          <p:sndTgt r:embed="rId3" name="Bắn tan Covid.wav"/>
                                        </p:tgtEl>
                                      </p:cMediaNode>
                                    </p:audio>
                                  </p:subTnLst>
                                </p:cTn>
                              </p:par>
                            </p:childTnLst>
                          </p:cTn>
                        </p:par>
                        <p:par>
                          <p:cTn id="84" fill="hold">
                            <p:stCondLst>
                              <p:cond delay="1750"/>
                            </p:stCondLst>
                            <p:childTnLst>
                              <p:par>
                                <p:cTn id="85" presetID="10" presetClass="entr" presetSubtype="0" fill="hold" nodeType="after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500"/>
                                        <p:tgtEl>
                                          <p:spTgt spid="13"/>
                                        </p:tgtEl>
                                      </p:cBhvr>
                                    </p:animEffect>
                                  </p:childTnLst>
                                </p:cTn>
                              </p:par>
                              <p:par>
                                <p:cTn id="88" presetID="32" presetClass="emph" presetSubtype="0" fill="hold" nodeType="withEffect">
                                  <p:stCondLst>
                                    <p:cond delay="0"/>
                                  </p:stCondLst>
                                  <p:childTnLst>
                                    <p:animRot by="120000">
                                      <p:cBhvr>
                                        <p:cTn id="89" dur="50" fill="hold">
                                          <p:stCondLst>
                                            <p:cond delay="0"/>
                                          </p:stCondLst>
                                        </p:cTn>
                                        <p:tgtEl>
                                          <p:spTgt spid="13"/>
                                        </p:tgtEl>
                                        <p:attrNameLst>
                                          <p:attrName>r</p:attrName>
                                        </p:attrNameLst>
                                      </p:cBhvr>
                                    </p:animRot>
                                    <p:animRot by="-240000">
                                      <p:cBhvr>
                                        <p:cTn id="90" dur="100" fill="hold">
                                          <p:stCondLst>
                                            <p:cond delay="100"/>
                                          </p:stCondLst>
                                        </p:cTn>
                                        <p:tgtEl>
                                          <p:spTgt spid="13"/>
                                        </p:tgtEl>
                                        <p:attrNameLst>
                                          <p:attrName>r</p:attrName>
                                        </p:attrNameLst>
                                      </p:cBhvr>
                                    </p:animRot>
                                    <p:animRot by="240000">
                                      <p:cBhvr>
                                        <p:cTn id="91" dur="100" fill="hold">
                                          <p:stCondLst>
                                            <p:cond delay="200"/>
                                          </p:stCondLst>
                                        </p:cTn>
                                        <p:tgtEl>
                                          <p:spTgt spid="13"/>
                                        </p:tgtEl>
                                        <p:attrNameLst>
                                          <p:attrName>r</p:attrName>
                                        </p:attrNameLst>
                                      </p:cBhvr>
                                    </p:animRot>
                                    <p:animRot by="-240000">
                                      <p:cBhvr>
                                        <p:cTn id="92" dur="100" fill="hold">
                                          <p:stCondLst>
                                            <p:cond delay="300"/>
                                          </p:stCondLst>
                                        </p:cTn>
                                        <p:tgtEl>
                                          <p:spTgt spid="13"/>
                                        </p:tgtEl>
                                        <p:attrNameLst>
                                          <p:attrName>r</p:attrName>
                                        </p:attrNameLst>
                                      </p:cBhvr>
                                    </p:animRot>
                                    <p:animRot by="120000">
                                      <p:cBhvr>
                                        <p:cTn id="93" dur="100" fill="hold">
                                          <p:stCondLst>
                                            <p:cond delay="400"/>
                                          </p:stCondLst>
                                        </p:cTn>
                                        <p:tgtEl>
                                          <p:spTgt spid="13"/>
                                        </p:tgtEl>
                                        <p:attrNameLst>
                                          <p:attrName>r</p:attrName>
                                        </p:attrNameLst>
                                      </p:cBhvr>
                                    </p:animRot>
                                  </p:childTnLst>
                                </p:cTn>
                              </p:par>
                            </p:childTnLst>
                          </p:cTn>
                        </p:par>
                        <p:par>
                          <p:cTn id="94" fill="hold">
                            <p:stCondLst>
                              <p:cond delay="2250"/>
                            </p:stCondLst>
                            <p:childTnLst>
                              <p:par>
                                <p:cTn id="95" presetID="9" presetClass="exit" presetSubtype="0" fill="hold" nodeType="afterEffect">
                                  <p:stCondLst>
                                    <p:cond delay="0"/>
                                  </p:stCondLst>
                                  <p:childTnLst>
                                    <p:animEffect transition="out" filter="dissolve">
                                      <p:cBhvr>
                                        <p:cTn id="96" dur="250"/>
                                        <p:tgtEl>
                                          <p:spTgt spid="13"/>
                                        </p:tgtEl>
                                      </p:cBhvr>
                                    </p:animEffect>
                                    <p:set>
                                      <p:cBhvr>
                                        <p:cTn id="97" dur="1" fill="hold">
                                          <p:stCondLst>
                                            <p:cond delay="249"/>
                                          </p:stCondLst>
                                        </p:cTn>
                                        <p:tgtEl>
                                          <p:spTgt spid="13"/>
                                        </p:tgtEl>
                                        <p:attrNameLst>
                                          <p:attrName>style.visibility</p:attrName>
                                        </p:attrNameLst>
                                      </p:cBhvr>
                                      <p:to>
                                        <p:strVal val="hidden"/>
                                      </p:to>
                                    </p:set>
                                  </p:childTnLst>
                                </p:cTn>
                              </p:par>
                            </p:childTnLst>
                          </p:cTn>
                        </p:par>
                        <p:par>
                          <p:cTn id="98" fill="hold">
                            <p:stCondLst>
                              <p:cond delay="2500"/>
                            </p:stCondLst>
                            <p:childTnLst>
                              <p:par>
                                <p:cTn id="99" presetID="9" presetClass="exit" presetSubtype="0" fill="hold" nodeType="afterEffect">
                                  <p:stCondLst>
                                    <p:cond delay="0"/>
                                  </p:stCondLst>
                                  <p:childTnLst>
                                    <p:animEffect transition="out" filter="dissolve">
                                      <p:cBhvr>
                                        <p:cTn id="100" dur="250"/>
                                        <p:tgtEl>
                                          <p:spTgt spid="12"/>
                                        </p:tgtEl>
                                      </p:cBhvr>
                                    </p:animEffect>
                                    <p:set>
                                      <p:cBhvr>
                                        <p:cTn id="101" dur="1" fill="hold">
                                          <p:stCondLst>
                                            <p:cond delay="249"/>
                                          </p:stCondLst>
                                        </p:cTn>
                                        <p:tgtEl>
                                          <p:spTgt spid="12"/>
                                        </p:tgtEl>
                                        <p:attrNameLst>
                                          <p:attrName>style.visibility</p:attrName>
                                        </p:attrNameLst>
                                      </p:cBhvr>
                                      <p:to>
                                        <p:strVal val="hidden"/>
                                      </p:to>
                                    </p:set>
                                  </p:childTnLst>
                                  <p:subTnLst>
                                    <p:audio>
                                      <p:cMediaNode vol="100000">
                                        <p:cTn display="0" masterRel="sameClick">
                                          <p:stCondLst>
                                            <p:cond evt="begin" delay="0">
                                              <p:tn val="99"/>
                                            </p:cond>
                                          </p:stCondLst>
                                          <p:endCondLst>
                                            <p:cond evt="onStopAudio" delay="0">
                                              <p:tgtEl>
                                                <p:sldTgt/>
                                              </p:tgtEl>
                                            </p:cond>
                                          </p:endCondLst>
                                        </p:cTn>
                                        <p:tgtEl>
                                          <p:sndTgt r:embed="rId2" name="bomb.wav"/>
                                        </p:tgtEl>
                                      </p:cMediaNode>
                                    </p:audio>
                                  </p:subTnLst>
                                </p:cTn>
                              </p:par>
                              <p:par>
                                <p:cTn id="102" presetID="32" presetClass="emph" presetSubtype="0" repeatCount="indefinite" nodeType="withEffect">
                                  <p:stCondLst>
                                    <p:cond delay="0"/>
                                  </p:stCondLst>
                                  <p:endCondLst>
                                    <p:cond evt="onNext" delay="0">
                                      <p:tgtEl>
                                        <p:sldTgt/>
                                      </p:tgtEl>
                                    </p:cond>
                                  </p:endCondLst>
                                  <p:childTnLst>
                                    <p:animRot by="120000">
                                      <p:cBhvr>
                                        <p:cTn id="103" dur="100" fill="hold">
                                          <p:stCondLst>
                                            <p:cond delay="0"/>
                                          </p:stCondLst>
                                        </p:cTn>
                                        <p:tgtEl>
                                          <p:spTgt spid="15"/>
                                        </p:tgtEl>
                                        <p:attrNameLst>
                                          <p:attrName>r</p:attrName>
                                        </p:attrNameLst>
                                      </p:cBhvr>
                                    </p:animRot>
                                    <p:animRot by="-240000">
                                      <p:cBhvr>
                                        <p:cTn id="104" dur="200" fill="hold">
                                          <p:stCondLst>
                                            <p:cond delay="200"/>
                                          </p:stCondLst>
                                        </p:cTn>
                                        <p:tgtEl>
                                          <p:spTgt spid="15"/>
                                        </p:tgtEl>
                                        <p:attrNameLst>
                                          <p:attrName>r</p:attrName>
                                        </p:attrNameLst>
                                      </p:cBhvr>
                                    </p:animRot>
                                    <p:animRot by="240000">
                                      <p:cBhvr>
                                        <p:cTn id="105" dur="200" fill="hold">
                                          <p:stCondLst>
                                            <p:cond delay="400"/>
                                          </p:stCondLst>
                                        </p:cTn>
                                        <p:tgtEl>
                                          <p:spTgt spid="15"/>
                                        </p:tgtEl>
                                        <p:attrNameLst>
                                          <p:attrName>r</p:attrName>
                                        </p:attrNameLst>
                                      </p:cBhvr>
                                    </p:animRot>
                                    <p:animRot by="-240000">
                                      <p:cBhvr>
                                        <p:cTn id="106" dur="200" fill="hold">
                                          <p:stCondLst>
                                            <p:cond delay="600"/>
                                          </p:stCondLst>
                                        </p:cTn>
                                        <p:tgtEl>
                                          <p:spTgt spid="15"/>
                                        </p:tgtEl>
                                        <p:attrNameLst>
                                          <p:attrName>r</p:attrName>
                                        </p:attrNameLst>
                                      </p:cBhvr>
                                    </p:animRot>
                                    <p:animRot by="120000">
                                      <p:cBhvr>
                                        <p:cTn id="107" dur="200" fill="hold">
                                          <p:stCondLst>
                                            <p:cond delay="800"/>
                                          </p:stCondLst>
                                        </p:cTn>
                                        <p:tgtEl>
                                          <p:spTgt spid="15"/>
                                        </p:tgtEl>
                                        <p:attrNameLst>
                                          <p:attrName>r</p:attrName>
                                        </p:attrNameLst>
                                      </p:cBhvr>
                                    </p:animRot>
                                  </p:childTnLst>
                                </p:cTn>
                              </p:par>
                              <p:par>
                                <p:cTn id="108" presetID="56" presetClass="path" presetSubtype="0" accel="50000" decel="50000" fill="hold" nodeType="withEffect">
                                  <p:stCondLst>
                                    <p:cond delay="0"/>
                                  </p:stCondLst>
                                  <p:childTnLst>
                                    <p:animMotion origin="layout" path="M -1.38889E-6 2.34568E-6 L 0.12465 -0.56204 " pathEditMode="relative" rAng="0" ptsTypes="AA">
                                      <p:cBhvr>
                                        <p:cTn id="109" dur="500" fill="hold"/>
                                        <p:tgtEl>
                                          <p:spTgt spid="19"/>
                                        </p:tgtEl>
                                        <p:attrNameLst>
                                          <p:attrName>ppt_x</p:attrName>
                                          <p:attrName>ppt_y</p:attrName>
                                        </p:attrNameLst>
                                      </p:cBhvr>
                                      <p:rCtr x="6233" y="-28117"/>
                                    </p:animMotion>
                                  </p:childTnLst>
                                  <p:subTnLst>
                                    <p:audio>
                                      <p:cMediaNode>
                                        <p:cTn display="0" masterRel="sameClick">
                                          <p:stCondLst>
                                            <p:cond evt="begin" delay="0">
                                              <p:tn val="108"/>
                                            </p:cond>
                                          </p:stCondLst>
                                          <p:endCondLst>
                                            <p:cond evt="onStopAudio" delay="0">
                                              <p:tgtEl>
                                                <p:sldTgt/>
                                              </p:tgtEl>
                                            </p:cond>
                                          </p:endCondLst>
                                        </p:cTn>
                                        <p:tgtEl>
                                          <p:sndTgt r:embed="rId3" name="Bắn tan Covid.wav"/>
                                        </p:tgtEl>
                                      </p:cMediaNode>
                                    </p:audio>
                                  </p:subTnLst>
                                </p:cTn>
                              </p:par>
                              <p:par>
                                <p:cTn id="110" presetID="10" presetClass="entr" presetSubtype="0" fill="hold" nodeType="with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fade">
                                      <p:cBhvr>
                                        <p:cTn id="112" dur="500"/>
                                        <p:tgtEl>
                                          <p:spTgt spid="9"/>
                                        </p:tgtEl>
                                      </p:cBhvr>
                                    </p:animEffect>
                                  </p:childTnLst>
                                </p:cTn>
                              </p:par>
                              <p:par>
                                <p:cTn id="113" presetID="32" presetClass="emph" presetSubtype="0" fill="hold" nodeType="withEffect">
                                  <p:stCondLst>
                                    <p:cond delay="0"/>
                                  </p:stCondLst>
                                  <p:childTnLst>
                                    <p:animRot by="120000">
                                      <p:cBhvr>
                                        <p:cTn id="114" dur="50" fill="hold">
                                          <p:stCondLst>
                                            <p:cond delay="0"/>
                                          </p:stCondLst>
                                        </p:cTn>
                                        <p:tgtEl>
                                          <p:spTgt spid="9"/>
                                        </p:tgtEl>
                                        <p:attrNameLst>
                                          <p:attrName>r</p:attrName>
                                        </p:attrNameLst>
                                      </p:cBhvr>
                                    </p:animRot>
                                    <p:animRot by="-240000">
                                      <p:cBhvr>
                                        <p:cTn id="115" dur="100" fill="hold">
                                          <p:stCondLst>
                                            <p:cond delay="100"/>
                                          </p:stCondLst>
                                        </p:cTn>
                                        <p:tgtEl>
                                          <p:spTgt spid="9"/>
                                        </p:tgtEl>
                                        <p:attrNameLst>
                                          <p:attrName>r</p:attrName>
                                        </p:attrNameLst>
                                      </p:cBhvr>
                                    </p:animRot>
                                    <p:animRot by="240000">
                                      <p:cBhvr>
                                        <p:cTn id="116" dur="100" fill="hold">
                                          <p:stCondLst>
                                            <p:cond delay="200"/>
                                          </p:stCondLst>
                                        </p:cTn>
                                        <p:tgtEl>
                                          <p:spTgt spid="9"/>
                                        </p:tgtEl>
                                        <p:attrNameLst>
                                          <p:attrName>r</p:attrName>
                                        </p:attrNameLst>
                                      </p:cBhvr>
                                    </p:animRot>
                                    <p:animRot by="-240000">
                                      <p:cBhvr>
                                        <p:cTn id="117" dur="100" fill="hold">
                                          <p:stCondLst>
                                            <p:cond delay="300"/>
                                          </p:stCondLst>
                                        </p:cTn>
                                        <p:tgtEl>
                                          <p:spTgt spid="9"/>
                                        </p:tgtEl>
                                        <p:attrNameLst>
                                          <p:attrName>r</p:attrName>
                                        </p:attrNameLst>
                                      </p:cBhvr>
                                    </p:animRot>
                                    <p:animRot by="120000">
                                      <p:cBhvr>
                                        <p:cTn id="118" dur="100" fill="hold">
                                          <p:stCondLst>
                                            <p:cond delay="400"/>
                                          </p:stCondLst>
                                        </p:cTn>
                                        <p:tgtEl>
                                          <p:spTgt spid="9"/>
                                        </p:tgtEl>
                                        <p:attrNameLst>
                                          <p:attrName>r</p:attrName>
                                        </p:attrNameLst>
                                      </p:cBhvr>
                                    </p:animRot>
                                  </p:childTnLst>
                                </p:cTn>
                              </p:par>
                            </p:childTnLst>
                          </p:cTn>
                        </p:par>
                        <p:par>
                          <p:cTn id="119" fill="hold">
                            <p:stCondLst>
                              <p:cond delay="3500"/>
                            </p:stCondLst>
                            <p:childTnLst>
                              <p:par>
                                <p:cTn id="120" presetID="9" presetClass="exit" presetSubtype="0" fill="hold" nodeType="afterEffect">
                                  <p:stCondLst>
                                    <p:cond delay="0"/>
                                  </p:stCondLst>
                                  <p:childTnLst>
                                    <p:animEffect transition="out" filter="dissolve">
                                      <p:cBhvr>
                                        <p:cTn id="121" dur="250"/>
                                        <p:tgtEl>
                                          <p:spTgt spid="9"/>
                                        </p:tgtEl>
                                      </p:cBhvr>
                                    </p:animEffect>
                                    <p:set>
                                      <p:cBhvr>
                                        <p:cTn id="122" dur="1" fill="hold">
                                          <p:stCondLst>
                                            <p:cond delay="249"/>
                                          </p:stCondLst>
                                        </p:cTn>
                                        <p:tgtEl>
                                          <p:spTgt spid="9"/>
                                        </p:tgtEl>
                                        <p:attrNameLst>
                                          <p:attrName>style.visibility</p:attrName>
                                        </p:attrNameLst>
                                      </p:cBhvr>
                                      <p:to>
                                        <p:strVal val="hidden"/>
                                      </p:to>
                                    </p:set>
                                  </p:childTnLst>
                                </p:cTn>
                              </p:par>
                            </p:childTnLst>
                          </p:cTn>
                        </p:par>
                        <p:par>
                          <p:cTn id="123" fill="hold">
                            <p:stCondLst>
                              <p:cond delay="3750"/>
                            </p:stCondLst>
                            <p:childTnLst>
                              <p:par>
                                <p:cTn id="124" presetID="9" presetClass="exit" presetSubtype="0" fill="hold" nodeType="afterEffect">
                                  <p:stCondLst>
                                    <p:cond delay="0"/>
                                  </p:stCondLst>
                                  <p:childTnLst>
                                    <p:animEffect transition="out" filter="dissolve">
                                      <p:cBhvr>
                                        <p:cTn id="125" dur="250"/>
                                        <p:tgtEl>
                                          <p:spTgt spid="7"/>
                                        </p:tgtEl>
                                      </p:cBhvr>
                                    </p:animEffect>
                                    <p:set>
                                      <p:cBhvr>
                                        <p:cTn id="126" dur="1" fill="hold">
                                          <p:stCondLst>
                                            <p:cond delay="249"/>
                                          </p:stCondLst>
                                        </p:cTn>
                                        <p:tgtEl>
                                          <p:spTgt spid="7"/>
                                        </p:tgtEl>
                                        <p:attrNameLst>
                                          <p:attrName>style.visibility</p:attrName>
                                        </p:attrNameLst>
                                      </p:cBhvr>
                                      <p:to>
                                        <p:strVal val="hidden"/>
                                      </p:to>
                                    </p:set>
                                  </p:childTnLst>
                                  <p:subTnLst>
                                    <p:audio>
                                      <p:cMediaNode vol="100000">
                                        <p:cTn display="0" masterRel="sameClick">
                                          <p:stCondLst>
                                            <p:cond evt="begin" delay="0">
                                              <p:tn val="124"/>
                                            </p:cond>
                                          </p:stCondLst>
                                          <p:endCondLst>
                                            <p:cond evt="onStopAudio" delay="0">
                                              <p:tgtEl>
                                                <p:sldTgt/>
                                              </p:tgtEl>
                                            </p:cond>
                                          </p:endCondLst>
                                        </p:cTn>
                                        <p:tgtEl>
                                          <p:sndTgt r:embed="rId2" name="bomb.wav"/>
                                        </p:tgtEl>
                                      </p:cMediaNode>
                                    </p:audio>
                                  </p:subTnLst>
                                </p:cTn>
                              </p:par>
                            </p:childTnLst>
                          </p:cTn>
                        </p:par>
                        <p:par>
                          <p:cTn id="127" fill="hold">
                            <p:stCondLst>
                              <p:cond delay="4000"/>
                            </p:stCondLst>
                            <p:childTnLst>
                              <p:par>
                                <p:cTn id="128" presetID="10"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50"/>
                                        <p:tgtEl>
                                          <p:spTgt spid="51"/>
                                        </p:tgtEl>
                                      </p:cBhvr>
                                    </p:animEffect>
                                  </p:childTnLst>
                                  <p:subTnLst>
                                    <p:audio>
                                      <p:cMediaNode>
                                        <p:cTn display="0" masterRel="sameClick">
                                          <p:stCondLst>
                                            <p:cond evt="begin" delay="0">
                                              <p:tn val="128"/>
                                            </p:cond>
                                          </p:stCondLst>
                                          <p:endCondLst>
                                            <p:cond evt="onStopAudio" delay="0">
                                              <p:tgtEl>
                                                <p:sldTgt/>
                                              </p:tgtEl>
                                            </p:cond>
                                          </p:endCondLst>
                                        </p:cTn>
                                        <p:tgtEl>
                                          <p:sndTgt r:embed="rId4" name="Tiếng điểm.wav"/>
                                        </p:tgtEl>
                                      </p:cMediaNode>
                                    </p:audio>
                                  </p:subTnLst>
                                </p:cTn>
                              </p:par>
                              <p:par>
                                <p:cTn id="131" presetID="42" presetClass="path" presetSubtype="0" accel="50000" decel="50000" fill="hold" nodeType="withEffect">
                                  <p:stCondLst>
                                    <p:cond delay="0"/>
                                  </p:stCondLst>
                                  <p:childTnLst>
                                    <p:animMotion origin="layout" path="M -2.08333E-6 3.7037E-7 L -2.08333E-6 0.77454 " pathEditMode="relative" rAng="0" ptsTypes="AA">
                                      <p:cBhvr>
                                        <p:cTn id="132" dur="10" fill="hold"/>
                                        <p:tgtEl>
                                          <p:spTgt spid="6"/>
                                        </p:tgtEl>
                                        <p:attrNameLst>
                                          <p:attrName>ppt_x</p:attrName>
                                          <p:attrName>ppt_y</p:attrName>
                                        </p:attrNameLst>
                                      </p:cBhvr>
                                      <p:rCtr x="0" y="38727"/>
                                    </p:animMotion>
                                  </p:childTnLst>
                                  <p:subTnLst>
                                    <p:audio>
                                      <p:cMediaNode>
                                        <p:cTn display="0" masterRel="sameClick">
                                          <p:stCondLst>
                                            <p:cond evt="begin" delay="0">
                                              <p:tn val="131"/>
                                            </p:cond>
                                          </p:stCondLst>
                                          <p:endCondLst>
                                            <p:cond evt="onStopAudio" delay="0">
                                              <p:tgtEl>
                                                <p:sldTgt/>
                                              </p:tgtEl>
                                            </p:cond>
                                          </p:endCondLst>
                                        </p:cTn>
                                        <p:tgtEl>
                                          <p:sndTgt r:embed="rId5" name="Âm thanh chiến thắng.wav"/>
                                        </p:tgtEl>
                                      </p:cMediaNode>
                                    </p:audio>
                                  </p:subTnLst>
                                </p:cTn>
                              </p:par>
                            </p:childTnLst>
                          </p:cTn>
                        </p:par>
                        <p:par>
                          <p:cTn id="133" fill="hold">
                            <p:stCondLst>
                              <p:cond delay="4250"/>
                            </p:stCondLst>
                            <p:childTnLst>
                              <p:par>
                                <p:cTn id="134" presetID="16" presetClass="exit" presetSubtype="21" fill="hold" nodeType="afterEffect">
                                  <p:stCondLst>
                                    <p:cond delay="0"/>
                                  </p:stCondLst>
                                  <p:childTnLst>
                                    <p:animEffect transition="out" filter="barn(inVertical)">
                                      <p:cBhvr>
                                        <p:cTn id="135" dur="10"/>
                                        <p:tgtEl>
                                          <p:spTgt spid="19"/>
                                        </p:tgtEl>
                                      </p:cBhvr>
                                    </p:animEffect>
                                    <p:set>
                                      <p:cBhvr>
                                        <p:cTn id="136" dur="1" fill="hold">
                                          <p:stCondLst>
                                            <p:cond delay="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37"/>
                  </p:tgtEl>
                </p:cond>
              </p:nextCondLst>
            </p:seq>
            <p:seq concurrent="1" nextAc="seek">
              <p:cTn id="137" restart="whenNotActive" fill="hold" evtFilter="cancelBubble" nodeType="interactiveSeq">
                <p:stCondLst>
                  <p:cond evt="onClick" delay="0">
                    <p:tgtEl>
                      <p:spTgt spid="36"/>
                    </p:tgtEl>
                  </p:cond>
                </p:stCondLst>
                <p:endSync evt="end" delay="0">
                  <p:rtn val="all"/>
                </p:endSync>
                <p:childTnLst>
                  <p:par>
                    <p:cTn id="138" fill="hold">
                      <p:stCondLst>
                        <p:cond delay="0"/>
                      </p:stCondLst>
                      <p:childTnLst>
                        <p:par>
                          <p:cTn id="139" fill="hold">
                            <p:stCondLst>
                              <p:cond delay="0"/>
                            </p:stCondLst>
                            <p:childTnLst>
                              <p:par>
                                <p:cTn id="140" presetID="1" presetClass="emph" presetSubtype="2" fill="hold" nodeType="clickEffect">
                                  <p:stCondLst>
                                    <p:cond delay="0"/>
                                  </p:stCondLst>
                                  <p:childTnLst>
                                    <p:animClr clrSpc="rgb" dir="cw">
                                      <p:cBhvr>
                                        <p:cTn id="141" dur="500" fill="hold"/>
                                        <p:tgtEl>
                                          <p:spTgt spid="36"/>
                                        </p:tgtEl>
                                        <p:attrNameLst>
                                          <p:attrName>fillcolor</p:attrName>
                                        </p:attrNameLst>
                                      </p:cBhvr>
                                      <p:to>
                                        <a:srgbClr val="FF0000"/>
                                      </p:to>
                                    </p:animClr>
                                    <p:set>
                                      <p:cBhvr>
                                        <p:cTn id="142" dur="500" fill="hold"/>
                                        <p:tgtEl>
                                          <p:spTgt spid="36"/>
                                        </p:tgtEl>
                                        <p:attrNameLst>
                                          <p:attrName>fill.type</p:attrName>
                                        </p:attrNameLst>
                                      </p:cBhvr>
                                      <p:to>
                                        <p:strVal val="solid"/>
                                      </p:to>
                                    </p:set>
                                    <p:set>
                                      <p:cBhvr>
                                        <p:cTn id="143" dur="500" fill="hold"/>
                                        <p:tgtEl>
                                          <p:spTgt spid="36"/>
                                        </p:tgtEl>
                                        <p:attrNameLst>
                                          <p:attrName>fill.on</p:attrName>
                                        </p:attrNameLst>
                                      </p:cBhvr>
                                      <p:to>
                                        <p:strVal val="true"/>
                                      </p:to>
                                    </p:set>
                                  </p:childTnLst>
                                </p:cTn>
                              </p:par>
                            </p:childTnLst>
                          </p:cTn>
                        </p:par>
                      </p:childTnLst>
                    </p:cTn>
                  </p:par>
                </p:childTnLst>
              </p:cTn>
              <p:nextCondLst>
                <p:cond evt="onClick" delay="0">
                  <p:tgtEl>
                    <p:spTgt spid="36"/>
                  </p:tgtEl>
                </p:cond>
              </p:nextCondLst>
            </p:seq>
          </p:childTnLst>
        </p:cTn>
      </p:par>
    </p:tnLst>
    <p:bldLst>
      <p:bldP spid="34" grpId="0" animBg="1"/>
      <p:bldP spid="33" grpId="0" animBg="1"/>
      <p:bldP spid="35" grpId="0" animBg="1"/>
      <p:bldP spid="36" grpId="0" animBg="1"/>
      <p:bldP spid="37" grpId="0" animBg="1"/>
      <p:bldP spid="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497601" y="2200676"/>
            <a:ext cx="6133512" cy="3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 name="Text Placeholder 1"/>
          <p:cNvSpPr>
            <a:spLocks noGrp="1"/>
          </p:cNvSpPr>
          <p:nvPr>
            <p:ph type="body" sz="quarter" idx="10"/>
          </p:nvPr>
        </p:nvSpPr>
        <p:spPr>
          <a:xfrm>
            <a:off x="0" y="377173"/>
            <a:ext cx="9144000" cy="576064"/>
          </a:xfrm>
        </p:spPr>
        <p:txBody>
          <a:bodyPr/>
          <a:lstStyle/>
          <a:p>
            <a:r>
              <a:rPr lang="en-US" altLang="ko-KR" b="1" dirty="0">
                <a:latin typeface="Calibri" panose="020F0502020204030204" pitchFamily="34" charset="0"/>
                <a:cs typeface="Calibri" panose="020F0502020204030204" pitchFamily="34" charset="0"/>
              </a:rPr>
              <a:t>Tính chất của cuộc cách mạng thuộc </a:t>
            </a:r>
            <a:r>
              <a:rPr lang="en-US" altLang="ko-KR" b="1" dirty="0" smtClean="0">
                <a:latin typeface="Calibri" panose="020F0502020204030204" pitchFamily="34" charset="0"/>
                <a:cs typeface="Calibri" panose="020F0502020204030204" pitchFamily="34" charset="0"/>
              </a:rPr>
              <a:t>địa</a:t>
            </a:r>
            <a:endParaRPr lang="ko-KR" altLang="en-US" b="1" dirty="0">
              <a:latin typeface="Calibri" panose="020F0502020204030204" pitchFamily="34" charset="0"/>
              <a:cs typeface="Calibri" panose="020F0502020204030204" pitchFamily="34" charset="0"/>
            </a:endParaRPr>
          </a:p>
        </p:txBody>
      </p:sp>
      <p:sp>
        <p:nvSpPr>
          <p:cNvPr id="5" name="Block Arc 14"/>
          <p:cNvSpPr/>
          <p:nvPr/>
        </p:nvSpPr>
        <p:spPr>
          <a:xfrm rot="16200000">
            <a:off x="7461077" y="1442360"/>
            <a:ext cx="340071" cy="340295"/>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 name="Trapezoid 22"/>
          <p:cNvSpPr/>
          <p:nvPr/>
        </p:nvSpPr>
        <p:spPr>
          <a:xfrm>
            <a:off x="3319763" y="1499397"/>
            <a:ext cx="444684" cy="226220"/>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Freeform 6"/>
          <p:cNvSpPr/>
          <p:nvPr/>
        </p:nvSpPr>
        <p:spPr>
          <a:xfrm>
            <a:off x="5398485" y="1419622"/>
            <a:ext cx="376248" cy="385770"/>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ounded Rectangle 25"/>
          <p:cNvSpPr/>
          <p:nvPr/>
        </p:nvSpPr>
        <p:spPr>
          <a:xfrm>
            <a:off x="1322589" y="1484251"/>
            <a:ext cx="350024" cy="25651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 name="Oval 3"/>
          <p:cNvSpPr/>
          <p:nvPr/>
        </p:nvSpPr>
        <p:spPr>
          <a:xfrm>
            <a:off x="1353585" y="2074660"/>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0" name="Oval 9"/>
          <p:cNvSpPr/>
          <p:nvPr/>
        </p:nvSpPr>
        <p:spPr>
          <a:xfrm>
            <a:off x="3398089" y="2074660"/>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 name="Oval 10"/>
          <p:cNvSpPr/>
          <p:nvPr/>
        </p:nvSpPr>
        <p:spPr>
          <a:xfrm>
            <a:off x="5442593" y="2074660"/>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Oval 11"/>
          <p:cNvSpPr/>
          <p:nvPr/>
        </p:nvSpPr>
        <p:spPr>
          <a:xfrm>
            <a:off x="7487097" y="2074660"/>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5" name="TextBox 14"/>
          <p:cNvSpPr txBox="1"/>
          <p:nvPr/>
        </p:nvSpPr>
        <p:spPr>
          <a:xfrm>
            <a:off x="387893" y="2837751"/>
            <a:ext cx="8352928" cy="1384995"/>
          </a:xfrm>
          <a:prstGeom prst="rect">
            <a:avLst/>
          </a:prstGeom>
          <a:noFill/>
        </p:spPr>
        <p:txBody>
          <a:bodyPr wrap="square" rtlCol="0">
            <a:spAutoFit/>
          </a:bodyPr>
          <a:lstStyle/>
          <a:p>
            <a:pPr algn="ctr"/>
            <a:r>
              <a:rPr lang="en-US" sz="2800" dirty="0">
                <a:latin typeface="Calibri" panose="020F0502020204030204" pitchFamily="34" charset="0"/>
                <a:cs typeface="Calibri" panose="020F0502020204030204" pitchFamily="34" charset="0"/>
              </a:rPr>
              <a:t>Hồ Chí Minh nhận thấy sự phân hóa giai cấp ở các nước thuộc địa phương Đông không giống như ở các nước tư bản phương Tây. </a:t>
            </a:r>
            <a:endParaRPr lang="en-US" altLang="ko-KR"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881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arn(inVertical)">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arn(inVertical)">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build="p"/>
      <p:bldP spid="5" grpId="0" animBg="1"/>
      <p:bldP spid="6" grpId="0" animBg="1"/>
      <p:bldP spid="7" grpId="0" animBg="1"/>
      <p:bldP spid="8" grpId="0" animBg="1"/>
      <p:bldP spid="4" grpId="0" animBg="1"/>
      <p:bldP spid="10" grpId="0" animBg="1"/>
      <p:bldP spid="11" grpId="0" animBg="1"/>
      <p:bldP spid="12" grpId="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497601" y="2200676"/>
            <a:ext cx="6133512" cy="3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 name="Text Placeholder 1"/>
          <p:cNvSpPr>
            <a:spLocks noGrp="1"/>
          </p:cNvSpPr>
          <p:nvPr>
            <p:ph type="body" sz="quarter" idx="10"/>
          </p:nvPr>
        </p:nvSpPr>
        <p:spPr>
          <a:xfrm>
            <a:off x="0" y="377173"/>
            <a:ext cx="9144000" cy="576064"/>
          </a:xfrm>
        </p:spPr>
        <p:txBody>
          <a:bodyPr/>
          <a:lstStyle/>
          <a:p>
            <a:r>
              <a:rPr lang="en-US" altLang="ko-KR" b="1" dirty="0">
                <a:latin typeface="Calibri" panose="020F0502020204030204" pitchFamily="34" charset="0"/>
                <a:cs typeface="Calibri" panose="020F0502020204030204" pitchFamily="34" charset="0"/>
              </a:rPr>
              <a:t>Tính chất của cuộc cách mạng thuộc </a:t>
            </a:r>
            <a:r>
              <a:rPr lang="en-US" altLang="ko-KR" b="1" dirty="0" smtClean="0">
                <a:latin typeface="Calibri" panose="020F0502020204030204" pitchFamily="34" charset="0"/>
                <a:cs typeface="Calibri" panose="020F0502020204030204" pitchFamily="34" charset="0"/>
              </a:rPr>
              <a:t>địa</a:t>
            </a:r>
            <a:endParaRPr lang="ko-KR" altLang="en-US" b="1" dirty="0">
              <a:latin typeface="Calibri" panose="020F0502020204030204" pitchFamily="34" charset="0"/>
              <a:cs typeface="Calibri" panose="020F0502020204030204" pitchFamily="34" charset="0"/>
            </a:endParaRPr>
          </a:p>
        </p:txBody>
      </p:sp>
      <p:sp>
        <p:nvSpPr>
          <p:cNvPr id="5" name="Block Arc 14"/>
          <p:cNvSpPr/>
          <p:nvPr/>
        </p:nvSpPr>
        <p:spPr>
          <a:xfrm rot="16200000">
            <a:off x="7461077" y="1442360"/>
            <a:ext cx="340071" cy="340295"/>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 name="Trapezoid 22"/>
          <p:cNvSpPr/>
          <p:nvPr/>
        </p:nvSpPr>
        <p:spPr>
          <a:xfrm>
            <a:off x="3319763" y="1499397"/>
            <a:ext cx="444684" cy="226220"/>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Freeform 6"/>
          <p:cNvSpPr/>
          <p:nvPr/>
        </p:nvSpPr>
        <p:spPr>
          <a:xfrm>
            <a:off x="5398485" y="1419622"/>
            <a:ext cx="376248" cy="385770"/>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ounded Rectangle 25"/>
          <p:cNvSpPr/>
          <p:nvPr/>
        </p:nvSpPr>
        <p:spPr>
          <a:xfrm>
            <a:off x="1322589" y="1484251"/>
            <a:ext cx="350024" cy="25651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 name="Oval 3"/>
          <p:cNvSpPr/>
          <p:nvPr/>
        </p:nvSpPr>
        <p:spPr>
          <a:xfrm>
            <a:off x="1353585" y="2074660"/>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0" name="Oval 9"/>
          <p:cNvSpPr/>
          <p:nvPr/>
        </p:nvSpPr>
        <p:spPr>
          <a:xfrm>
            <a:off x="3398089" y="2074660"/>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 name="Oval 10"/>
          <p:cNvSpPr/>
          <p:nvPr/>
        </p:nvSpPr>
        <p:spPr>
          <a:xfrm>
            <a:off x="5442593" y="2074660"/>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Oval 11"/>
          <p:cNvSpPr/>
          <p:nvPr/>
        </p:nvSpPr>
        <p:spPr>
          <a:xfrm>
            <a:off x="7487097" y="2074660"/>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5" name="TextBox 14"/>
          <p:cNvSpPr txBox="1"/>
          <p:nvPr/>
        </p:nvSpPr>
        <p:spPr>
          <a:xfrm>
            <a:off x="387893" y="2837751"/>
            <a:ext cx="8352928" cy="1384995"/>
          </a:xfrm>
          <a:prstGeom prst="rect">
            <a:avLst/>
          </a:prstGeom>
          <a:noFill/>
        </p:spPr>
        <p:txBody>
          <a:bodyPr wrap="square" rtlCol="0">
            <a:spAutoFit/>
          </a:bodyPr>
          <a:lstStyle/>
          <a:p>
            <a:pPr algn="ctr"/>
            <a:r>
              <a:rPr lang="en-US" sz="2800" dirty="0">
                <a:latin typeface="Calibri" panose="020F0502020204030204" pitchFamily="34" charset="0"/>
                <a:cs typeface="Calibri" panose="020F0502020204030204" pitchFamily="34" charset="0"/>
              </a:rPr>
              <a:t>Mâu thuẫn chủ yếu trong xã hội thuộc địa phương Đông là mâu thuẫn giữa dân tộc bị áp bức với chủ nghĩa thực dân.</a:t>
            </a:r>
            <a:endParaRPr lang="en-US" altLang="ko-KR" sz="28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0761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a:blip r:embed="rId2">
            <a:extLst>
              <a:ext uri="{28A0092B-C50C-407E-A947-70E740481C1C}">
                <a14:useLocalDpi xmlns:a14="http://schemas.microsoft.com/office/drawing/2010/main" val="0"/>
              </a:ext>
            </a:extLst>
          </a:blip>
          <a:srcRect l="19735" r="19735"/>
          <a:stretch>
            <a:fillRect/>
          </a:stretch>
        </p:blipFill>
        <p:spPr/>
      </p:pic>
      <p:sp>
        <p:nvSpPr>
          <p:cNvPr id="6" name="Frame 5"/>
          <p:cNvSpPr/>
          <p:nvPr/>
        </p:nvSpPr>
        <p:spPr>
          <a:xfrm>
            <a:off x="197768" y="159481"/>
            <a:ext cx="4176464" cy="4824536"/>
          </a:xfrm>
          <a:prstGeom prst="frame">
            <a:avLst>
              <a:gd name="adj1" fmla="val 100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Text Placeholder 1"/>
          <p:cNvSpPr txBox="1">
            <a:spLocks/>
          </p:cNvSpPr>
          <p:nvPr/>
        </p:nvSpPr>
        <p:spPr>
          <a:xfrm>
            <a:off x="4769768" y="323730"/>
            <a:ext cx="4266728" cy="123990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b="1" dirty="0" smtClean="0">
                <a:solidFill>
                  <a:schemeClr val="tx1">
                    <a:lumMod val="75000"/>
                    <a:lumOff val="25000"/>
                  </a:schemeClr>
                </a:solidFill>
                <a:latin typeface="+mj-lt"/>
                <a:cs typeface="Arial" pitchFamily="34" charset="0"/>
              </a:rPr>
              <a:t>Nhiệm vụ của cuộc cách mạng thuộc địa</a:t>
            </a:r>
            <a:endParaRPr lang="ko-KR" altLang="en-US" b="1" dirty="0">
              <a:solidFill>
                <a:schemeClr val="tx1">
                  <a:lumMod val="75000"/>
                  <a:lumOff val="25000"/>
                </a:schemeClr>
              </a:solidFill>
              <a:latin typeface="+mj-lt"/>
              <a:cs typeface="Arial" pitchFamily="34" charset="0"/>
            </a:endParaRPr>
          </a:p>
        </p:txBody>
      </p:sp>
      <p:sp>
        <p:nvSpPr>
          <p:cNvPr id="10" name="TextBox 9"/>
          <p:cNvSpPr txBox="1"/>
          <p:nvPr/>
        </p:nvSpPr>
        <p:spPr>
          <a:xfrm>
            <a:off x="4769768" y="1563638"/>
            <a:ext cx="4185592" cy="3539430"/>
          </a:xfrm>
          <a:prstGeom prst="rect">
            <a:avLst/>
          </a:prstGeom>
          <a:noFill/>
        </p:spPr>
        <p:txBody>
          <a:bodyPr wrap="square" rtlCol="0">
            <a:spAutoFit/>
          </a:bodyPr>
          <a:lstStyle/>
          <a:p>
            <a:r>
              <a:rPr lang="en-US" altLang="ko-KR" sz="2800" dirty="0" smtClean="0">
                <a:solidFill>
                  <a:schemeClr val="tx1">
                    <a:lumMod val="75000"/>
                    <a:lumOff val="25000"/>
                  </a:schemeClr>
                </a:solidFill>
                <a:latin typeface="Calibri" panose="020F0502020204030204" pitchFamily="34" charset="0"/>
                <a:cs typeface="Calibri" panose="020F0502020204030204" pitchFamily="34" charset="0"/>
              </a:rPr>
              <a:t>Cương lĩnh Chính trị đầu tiên của Đảng do Nguyễn Ái Quốc soạn thảo xác định nhiệm vụ về chính trị, kinh tế, văn hóa, xã hội nổi lên hàng đầu là </a:t>
            </a:r>
            <a:r>
              <a:rPr lang="en-US" altLang="ko-KR" sz="2800" b="1" dirty="0" smtClean="0">
                <a:solidFill>
                  <a:schemeClr val="tx1">
                    <a:lumMod val="75000"/>
                    <a:lumOff val="25000"/>
                  </a:schemeClr>
                </a:solidFill>
                <a:latin typeface="Calibri" panose="020F0502020204030204" pitchFamily="34" charset="0"/>
                <a:cs typeface="Calibri" panose="020F0502020204030204" pitchFamily="34" charset="0"/>
              </a:rPr>
              <a:t>nhiệm vụ chống đế quốc giành độc lập dân tộc</a:t>
            </a:r>
            <a:r>
              <a:rPr lang="en-US" altLang="ko-KR" sz="2800" dirty="0" smtClean="0">
                <a:solidFill>
                  <a:schemeClr val="tx1">
                    <a:lumMod val="75000"/>
                    <a:lumOff val="25000"/>
                  </a:schemeClr>
                </a:solidFill>
                <a:latin typeface="Calibri" panose="020F0502020204030204" pitchFamily="34" charset="0"/>
                <a:cs typeface="Calibri" panose="020F0502020204030204" pitchFamily="34" charset="0"/>
              </a:rPr>
              <a:t>.</a:t>
            </a:r>
            <a:endParaRPr lang="en-US" altLang="ko-KR" sz="28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26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
          </p:nvPr>
        </p:nvPicPr>
        <p:blipFill>
          <a:blip r:embed="rId2">
            <a:extLst>
              <a:ext uri="{28A0092B-C50C-407E-A947-70E740481C1C}">
                <a14:useLocalDpi xmlns:a14="http://schemas.microsoft.com/office/drawing/2010/main" val="0"/>
              </a:ext>
            </a:extLst>
          </a:blip>
          <a:srcRect t="10977" b="10977"/>
          <a:stretch>
            <a:fillRect/>
          </a:stretch>
        </p:blipFill>
        <p:spPr/>
      </p:pic>
      <p:sp>
        <p:nvSpPr>
          <p:cNvPr id="9" name="Text Placeholder 1"/>
          <p:cNvSpPr txBox="1">
            <a:spLocks/>
          </p:cNvSpPr>
          <p:nvPr/>
        </p:nvSpPr>
        <p:spPr>
          <a:xfrm>
            <a:off x="4769768" y="323730"/>
            <a:ext cx="4266728" cy="123990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b="1" dirty="0" smtClean="0">
                <a:solidFill>
                  <a:schemeClr val="tx1">
                    <a:lumMod val="75000"/>
                    <a:lumOff val="25000"/>
                  </a:schemeClr>
                </a:solidFill>
                <a:latin typeface="+mj-lt"/>
                <a:cs typeface="Arial" pitchFamily="34" charset="0"/>
              </a:rPr>
              <a:t>Nhiệm vụ của cuộc cách mạng thuộc địa</a:t>
            </a:r>
            <a:endParaRPr lang="ko-KR" altLang="en-US" b="1" dirty="0">
              <a:solidFill>
                <a:schemeClr val="tx1">
                  <a:lumMod val="75000"/>
                  <a:lumOff val="25000"/>
                </a:schemeClr>
              </a:solidFill>
              <a:latin typeface="+mj-lt"/>
              <a:cs typeface="Arial" pitchFamily="34" charset="0"/>
            </a:endParaRPr>
          </a:p>
        </p:txBody>
      </p:sp>
      <p:sp>
        <p:nvSpPr>
          <p:cNvPr id="7" name="TextBox 6"/>
          <p:cNvSpPr txBox="1"/>
          <p:nvPr/>
        </p:nvSpPr>
        <p:spPr>
          <a:xfrm>
            <a:off x="4769768" y="1563638"/>
            <a:ext cx="4185592" cy="3108543"/>
          </a:xfrm>
          <a:prstGeom prst="rect">
            <a:avLst/>
          </a:prstGeom>
          <a:noFill/>
        </p:spPr>
        <p:txBody>
          <a:bodyPr wrap="square" rtlCol="0">
            <a:spAutoFit/>
          </a:bodyPr>
          <a:lstStyle/>
          <a:p>
            <a:r>
              <a:rPr lang="en-US" altLang="ko-KR" sz="2800" dirty="0" smtClean="0">
                <a:solidFill>
                  <a:schemeClr val="tx1">
                    <a:lumMod val="75000"/>
                    <a:lumOff val="25000"/>
                  </a:schemeClr>
                </a:solidFill>
                <a:latin typeface="Calibri" panose="020F0502020204030204" pitchFamily="34" charset="0"/>
                <a:cs typeface="Calibri" panose="020F0502020204030204" pitchFamily="34" charset="0"/>
              </a:rPr>
              <a:t>Hội nghị lần thứ 8 Ban chấp hành Trung ương Đảng (5/1941) do Hồ Chí Minh chủ trì kiên quyết giương cao ngọn cờ độc lập, nhấn mạnh đó là “nhiệm vụ bức thiết nhất”.</a:t>
            </a:r>
            <a:endParaRPr lang="en-US" altLang="ko-KR" sz="2800"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3147815"/>
            <a:ext cx="2723711" cy="1836202"/>
          </a:xfrm>
          <a:prstGeom prst="rect">
            <a:avLst/>
          </a:prstGeom>
        </p:spPr>
      </p:pic>
      <p:sp>
        <p:nvSpPr>
          <p:cNvPr id="11" name="Frame 10"/>
          <p:cNvSpPr/>
          <p:nvPr/>
        </p:nvSpPr>
        <p:spPr>
          <a:xfrm>
            <a:off x="197768" y="159481"/>
            <a:ext cx="4176464" cy="4824536"/>
          </a:xfrm>
          <a:prstGeom prst="frame">
            <a:avLst>
              <a:gd name="adj1" fmla="val 100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75071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outVertical)">
                                      <p:cBhvr>
                                        <p:cTn id="10" dur="500"/>
                                        <p:tgtEl>
                                          <p:spTgt spid="11"/>
                                        </p:tgtEl>
                                      </p:cBhvr>
                                    </p:animEffect>
                                  </p:childTnLst>
                                </p:cTn>
                              </p:par>
                              <p:par>
                                <p:cTn id="11" presetID="16" presetClass="entr" presetSubtype="37"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outVertical)">
                                      <p:cBhvr>
                                        <p:cTn id="13" dur="500"/>
                                        <p:tgtEl>
                                          <p:spTgt spid="5"/>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outVertic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55776" y="3003798"/>
            <a:ext cx="4824536" cy="1224136"/>
          </a:xfrm>
        </p:spPr>
        <p:txBody>
          <a:bodyPr/>
          <a:lstStyle/>
          <a:p>
            <a:r>
              <a:rPr lang="en-US" sz="2800" dirty="0"/>
              <a:t>b) Mục tiêu của cách mạng giải phóng dân </a:t>
            </a:r>
            <a:r>
              <a:rPr lang="en-US" sz="2800" dirty="0" smtClean="0"/>
              <a:t>tộc</a:t>
            </a:r>
            <a:endParaRPr lang="en-US" sz="2800" dirty="0"/>
          </a:p>
        </p:txBody>
      </p:sp>
    </p:spTree>
    <p:extLst>
      <p:ext uri="{BB962C8B-B14F-4D97-AF65-F5344CB8AC3E}">
        <p14:creationId xmlns:p14="http://schemas.microsoft.com/office/powerpoint/2010/main" val="32394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Cover and End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Default Font">
      <a:majorFont>
        <a:latin typeface="Arial"/>
        <a:ea typeface="맑은 고딕"/>
        <a:cs typeface=""/>
      </a:majorFont>
      <a:minorFont>
        <a:latin typeface="Arial"/>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2477</TotalTime>
  <Words>2370</Words>
  <Application>Microsoft Office PowerPoint</Application>
  <PresentationFormat>On-screen Show (16:9)</PresentationFormat>
  <Paragraphs>177</Paragraphs>
  <Slides>41</Slides>
  <Notes>2</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41</vt:i4>
      </vt:variant>
    </vt:vector>
  </HeadingPairs>
  <TitlesOfParts>
    <vt:vector size="50" baseType="lpstr">
      <vt:lpstr>맑은 고딕</vt:lpstr>
      <vt:lpstr>Arial</vt:lpstr>
      <vt:lpstr>Arial Black</vt:lpstr>
      <vt:lpstr>Arial Unicode MS</vt:lpstr>
      <vt:lpstr>Calibri</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hp</cp:lastModifiedBy>
  <cp:revision>144</cp:revision>
  <dcterms:created xsi:type="dcterms:W3CDTF">2016-12-05T23:26:54Z</dcterms:created>
  <dcterms:modified xsi:type="dcterms:W3CDTF">2021-03-29T16:57:26Z</dcterms:modified>
</cp:coreProperties>
</file>